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
  </p:notesMasterIdLst>
  <p:sldIdLst>
    <p:sldId id="261" r:id="rId3"/>
    <p:sldId id="277" r:id="rId4"/>
    <p:sldId id="276" r:id="rId5"/>
    <p:sldId id="282" r:id="rId6"/>
    <p:sldId id="281" r:id="rId7"/>
  </p:sldIdLst>
  <p:sldSz cx="12192000" cy="6858000"/>
  <p:notesSz cx="6858000" cy="9144000"/>
  <p:embeddedFontLst>
    <p:embeddedFont>
      <p:font typeface="汉仪雅酷黑 75W" panose="020B0804020202020204" pitchFamily="34" charset="-122"/>
      <p:bold r:id="rId12"/>
    </p:embeddedFont>
    <p:embeddedFont>
      <p:font typeface="汉仪雅酷黑 65W" panose="020B0604020202020204" pitchFamily="34" charset="-122"/>
      <p:regular r:id="rId13"/>
    </p:embeddedFont>
    <p:embeddedFont>
      <p:font typeface="等线" panose="02010600030101010101" charset="-122"/>
      <p:regular r:id="rId14"/>
    </p:embeddedFont>
  </p:embeddedFontLst>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91CFF6"/>
    <a:srgbClr val="7694CC"/>
    <a:srgbClr val="607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50" d="100"/>
          <a:sy n="50" d="100"/>
        </p:scale>
        <p:origin x="1458" y="426"/>
      </p:cViewPr>
      <p:guideLst>
        <p:guide orient="horz" pos="2205"/>
        <p:guide pos="38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presProps" Target="presProps.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gs" Target="tags/tag7.xml"/><Relationship Id="rId14" Type="http://schemas.openxmlformats.org/officeDocument/2006/relationships/font" Target="fonts/font3.fntdata"/><Relationship Id="rId13" Type="http://schemas.openxmlformats.org/officeDocument/2006/relationships/font" Target="fonts/font2.fntdata"/><Relationship Id="rId12" Type="http://schemas.openxmlformats.org/officeDocument/2006/relationships/font" Target="fonts/font1.fntdata"/><Relationship Id="rId11" Type="http://schemas.openxmlformats.org/officeDocument/2006/relationships/tableStyles" Target="tableStyles.xml"/><Relationship Id="rId10" Type="http://schemas.openxmlformats.org/officeDocument/2006/relationships/viewProps" Target="view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27838-96CC-4909-943A-FE200D35E00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9F88E-CFD9-4512-8952-25624A178D9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jpeg"/><Relationship Id="rId6" Type="http://schemas.openxmlformats.org/officeDocument/2006/relationships/image" Target="../media/image3.jpeg"/><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6" name="组合 485"/>
          <p:cNvGrpSpPr/>
          <p:nvPr/>
        </p:nvGrpSpPr>
        <p:grpSpPr>
          <a:xfrm>
            <a:off x="-1" y="-44610"/>
            <a:ext cx="12192001" cy="6921445"/>
            <a:chOff x="-1" y="-44610"/>
            <a:chExt cx="12192001" cy="6921445"/>
          </a:xfrm>
        </p:grpSpPr>
        <p:grpSp>
          <p:nvGrpSpPr>
            <p:cNvPr id="439" name="组合 438"/>
            <p:cNvGrpSpPr/>
            <p:nvPr/>
          </p:nvGrpSpPr>
          <p:grpSpPr>
            <a:xfrm rot="10800000">
              <a:off x="9051372" y="6015222"/>
              <a:ext cx="3140628" cy="619336"/>
              <a:chOff x="152399" y="251901"/>
              <a:chExt cx="3140628" cy="619336"/>
            </a:xfrm>
          </p:grpSpPr>
          <p:grpSp>
            <p:nvGrpSpPr>
              <p:cNvPr id="391" name="图形 2"/>
              <p:cNvGrpSpPr/>
              <p:nvPr/>
            </p:nvGrpSpPr>
            <p:grpSpPr>
              <a:xfrm>
                <a:off x="207329" y="681729"/>
                <a:ext cx="2500693" cy="189508"/>
                <a:chOff x="54929" y="529329"/>
                <a:chExt cx="2500693" cy="189508"/>
              </a:xfrm>
              <a:solidFill>
                <a:srgbClr val="FFFFFF"/>
              </a:solidFill>
            </p:grpSpPr>
            <p:sp>
              <p:nvSpPr>
                <p:cNvPr id="392" name="任意多边形: 形状 391"/>
                <p:cNvSpPr/>
                <p:nvPr/>
              </p:nvSpPr>
              <p:spPr>
                <a:xfrm>
                  <a:off x="543807"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3" name="任意多边形: 形状 392"/>
                <p:cNvSpPr/>
                <p:nvPr/>
              </p:nvSpPr>
              <p:spPr>
                <a:xfrm>
                  <a:off x="543807"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4" name="任意多边形: 形状 393"/>
                <p:cNvSpPr/>
                <p:nvPr/>
              </p:nvSpPr>
              <p:spPr>
                <a:xfrm>
                  <a:off x="666026"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5" name="任意多边形: 形状 394"/>
                <p:cNvSpPr/>
                <p:nvPr/>
              </p:nvSpPr>
              <p:spPr>
                <a:xfrm>
                  <a:off x="666026"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6" name="任意多边形: 形状 395"/>
                <p:cNvSpPr/>
                <p:nvPr/>
              </p:nvSpPr>
              <p:spPr>
                <a:xfrm>
                  <a:off x="788246"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7" name="任意多边形: 形状 396"/>
                <p:cNvSpPr/>
                <p:nvPr/>
              </p:nvSpPr>
              <p:spPr>
                <a:xfrm>
                  <a:off x="788246"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8" name="任意多边形: 形状 397"/>
                <p:cNvSpPr/>
                <p:nvPr/>
              </p:nvSpPr>
              <p:spPr>
                <a:xfrm>
                  <a:off x="910465"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9" name="任意多边形: 形状 398"/>
                <p:cNvSpPr/>
                <p:nvPr/>
              </p:nvSpPr>
              <p:spPr>
                <a:xfrm>
                  <a:off x="910465"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0" name="任意多边形: 形状 399"/>
                <p:cNvSpPr/>
                <p:nvPr/>
              </p:nvSpPr>
              <p:spPr>
                <a:xfrm>
                  <a:off x="1032684"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1" name="任意多边形: 形状 400"/>
                <p:cNvSpPr/>
                <p:nvPr/>
              </p:nvSpPr>
              <p:spPr>
                <a:xfrm>
                  <a:off x="1032684"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2" name="任意多边形: 形状 401"/>
                <p:cNvSpPr/>
                <p:nvPr/>
              </p:nvSpPr>
              <p:spPr>
                <a:xfrm>
                  <a:off x="1154904"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3" name="任意多边形: 形状 402"/>
                <p:cNvSpPr/>
                <p:nvPr/>
              </p:nvSpPr>
              <p:spPr>
                <a:xfrm>
                  <a:off x="1154904"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4" name="任意多边形: 形状 403"/>
                <p:cNvSpPr/>
                <p:nvPr/>
              </p:nvSpPr>
              <p:spPr>
                <a:xfrm>
                  <a:off x="1277123"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5" name="任意多边形: 形状 404"/>
                <p:cNvSpPr/>
                <p:nvPr/>
              </p:nvSpPr>
              <p:spPr>
                <a:xfrm>
                  <a:off x="1277123"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6" name="任意多边形: 形状 405"/>
                <p:cNvSpPr/>
                <p:nvPr/>
              </p:nvSpPr>
              <p:spPr>
                <a:xfrm>
                  <a:off x="1399343"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7" name="任意多边形: 形状 406"/>
                <p:cNvSpPr/>
                <p:nvPr/>
              </p:nvSpPr>
              <p:spPr>
                <a:xfrm>
                  <a:off x="1399343"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8" name="任意多边形: 形状 407"/>
                <p:cNvSpPr/>
                <p:nvPr/>
              </p:nvSpPr>
              <p:spPr>
                <a:xfrm>
                  <a:off x="1521562"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9" name="任意多边形: 形状 408"/>
                <p:cNvSpPr/>
                <p:nvPr/>
              </p:nvSpPr>
              <p:spPr>
                <a:xfrm>
                  <a:off x="1521562"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0" name="任意多边形: 形状 409"/>
                <p:cNvSpPr/>
                <p:nvPr/>
              </p:nvSpPr>
              <p:spPr>
                <a:xfrm>
                  <a:off x="1643782"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1" name="任意多边形: 形状 410"/>
                <p:cNvSpPr/>
                <p:nvPr/>
              </p:nvSpPr>
              <p:spPr>
                <a:xfrm>
                  <a:off x="1643782"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2" name="任意多边形: 形状 411"/>
                <p:cNvSpPr/>
                <p:nvPr/>
              </p:nvSpPr>
              <p:spPr>
                <a:xfrm>
                  <a:off x="1766001"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3" name="任意多边形: 形状 412"/>
                <p:cNvSpPr/>
                <p:nvPr/>
              </p:nvSpPr>
              <p:spPr>
                <a:xfrm>
                  <a:off x="1766001"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4" name="任意多边形: 形状 413"/>
                <p:cNvSpPr/>
                <p:nvPr/>
              </p:nvSpPr>
              <p:spPr>
                <a:xfrm>
                  <a:off x="1888221"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5" name="任意多边形: 形状 414"/>
                <p:cNvSpPr/>
                <p:nvPr/>
              </p:nvSpPr>
              <p:spPr>
                <a:xfrm>
                  <a:off x="1888221"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6" name="任意多边形: 形状 415"/>
                <p:cNvSpPr/>
                <p:nvPr/>
              </p:nvSpPr>
              <p:spPr>
                <a:xfrm>
                  <a:off x="2011709"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7" name="任意多边形: 形状 416"/>
                <p:cNvSpPr/>
                <p:nvPr/>
              </p:nvSpPr>
              <p:spPr>
                <a:xfrm>
                  <a:off x="2011709"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8" name="任意多边形: 形状 417"/>
                <p:cNvSpPr/>
                <p:nvPr/>
              </p:nvSpPr>
              <p:spPr>
                <a:xfrm>
                  <a:off x="2133929"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9" name="任意多边形: 形状 418"/>
                <p:cNvSpPr/>
                <p:nvPr/>
              </p:nvSpPr>
              <p:spPr>
                <a:xfrm>
                  <a:off x="2133929"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0" name="任意多边形: 形状 419"/>
                <p:cNvSpPr/>
                <p:nvPr/>
              </p:nvSpPr>
              <p:spPr>
                <a:xfrm>
                  <a:off x="2256148"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1" name="任意多边形: 形状 420"/>
                <p:cNvSpPr/>
                <p:nvPr/>
              </p:nvSpPr>
              <p:spPr>
                <a:xfrm>
                  <a:off x="2256148"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2" name="任意多边形: 形状 421"/>
                <p:cNvSpPr/>
                <p:nvPr/>
              </p:nvSpPr>
              <p:spPr>
                <a:xfrm>
                  <a:off x="2378368"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3" name="任意多边形: 形状 422"/>
                <p:cNvSpPr/>
                <p:nvPr/>
              </p:nvSpPr>
              <p:spPr>
                <a:xfrm>
                  <a:off x="2378368"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4" name="任意多边形: 形状 423"/>
                <p:cNvSpPr/>
                <p:nvPr/>
              </p:nvSpPr>
              <p:spPr>
                <a:xfrm>
                  <a:off x="2500587"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5" name="任意多边形: 形状 424"/>
                <p:cNvSpPr/>
                <p:nvPr/>
              </p:nvSpPr>
              <p:spPr>
                <a:xfrm>
                  <a:off x="2500587"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6" name="任意多边形: 形状 425"/>
                <p:cNvSpPr/>
                <p:nvPr/>
              </p:nvSpPr>
              <p:spPr>
                <a:xfrm>
                  <a:off x="54929"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7" name="任意多边形: 形状 426"/>
                <p:cNvSpPr/>
                <p:nvPr/>
              </p:nvSpPr>
              <p:spPr>
                <a:xfrm>
                  <a:off x="54929"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8" name="任意多边形: 形状 427"/>
                <p:cNvSpPr/>
                <p:nvPr/>
              </p:nvSpPr>
              <p:spPr>
                <a:xfrm>
                  <a:off x="177148"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9" name="任意多边形: 形状 428"/>
                <p:cNvSpPr/>
                <p:nvPr/>
              </p:nvSpPr>
              <p:spPr>
                <a:xfrm>
                  <a:off x="177148"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0" name="任意多边形: 形状 429"/>
                <p:cNvSpPr/>
                <p:nvPr/>
              </p:nvSpPr>
              <p:spPr>
                <a:xfrm>
                  <a:off x="299368"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1" name="任意多边形: 形状 430"/>
                <p:cNvSpPr/>
                <p:nvPr/>
              </p:nvSpPr>
              <p:spPr>
                <a:xfrm>
                  <a:off x="299368"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2" name="任意多边形: 形状 431"/>
                <p:cNvSpPr/>
                <p:nvPr/>
              </p:nvSpPr>
              <p:spPr>
                <a:xfrm>
                  <a:off x="421587"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3" name="任意多边形: 形状 432"/>
                <p:cNvSpPr/>
                <p:nvPr/>
              </p:nvSpPr>
              <p:spPr>
                <a:xfrm>
                  <a:off x="421587"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grpSp>
            <p:nvGrpSpPr>
              <p:cNvPr id="434" name="图形 2"/>
              <p:cNvGrpSpPr/>
              <p:nvPr/>
            </p:nvGrpSpPr>
            <p:grpSpPr>
              <a:xfrm>
                <a:off x="152399" y="251901"/>
                <a:ext cx="3140628" cy="341939"/>
                <a:chOff x="-1" y="99501"/>
                <a:chExt cx="3140628" cy="341939"/>
              </a:xfrm>
            </p:grpSpPr>
            <p:sp>
              <p:nvSpPr>
                <p:cNvPr id="435" name="任意多边形: 形状 434"/>
                <p:cNvSpPr/>
                <p:nvPr/>
              </p:nvSpPr>
              <p:spPr>
                <a:xfrm>
                  <a:off x="-1" y="99501"/>
                  <a:ext cx="3140628" cy="13732"/>
                </a:xfrm>
                <a:custGeom>
                  <a:avLst/>
                  <a:gdLst>
                    <a:gd name="connsiteX0" fmla="*/ 3140629 w 3140628"/>
                    <a:gd name="connsiteY0" fmla="*/ 0 h 13732"/>
                    <a:gd name="connsiteX1" fmla="*/ 0 w 3140628"/>
                    <a:gd name="connsiteY1" fmla="*/ 0 h 13732"/>
                  </a:gdLst>
                  <a:ahLst/>
                  <a:cxnLst>
                    <a:cxn ang="0">
                      <a:pos x="connsiteX0" y="connsiteY0"/>
                    </a:cxn>
                    <a:cxn ang="0">
                      <a:pos x="connsiteX1" y="connsiteY1"/>
                    </a:cxn>
                  </a:cxnLst>
                  <a:rect l="l" t="t" r="r" b="b"/>
                  <a:pathLst>
                    <a:path w="3140628" h="13732">
                      <a:moveTo>
                        <a:pt x="3140629"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6" name="任意多边形: 形状 435"/>
                <p:cNvSpPr/>
                <p:nvPr/>
              </p:nvSpPr>
              <p:spPr>
                <a:xfrm>
                  <a:off x="-1" y="213481"/>
                  <a:ext cx="3117283" cy="13732"/>
                </a:xfrm>
                <a:custGeom>
                  <a:avLst/>
                  <a:gdLst>
                    <a:gd name="connsiteX0" fmla="*/ 3117284 w 3117283"/>
                    <a:gd name="connsiteY0" fmla="*/ 0 h 13732"/>
                    <a:gd name="connsiteX1" fmla="*/ 0 w 3117283"/>
                    <a:gd name="connsiteY1" fmla="*/ 0 h 13732"/>
                  </a:gdLst>
                  <a:ahLst/>
                  <a:cxnLst>
                    <a:cxn ang="0">
                      <a:pos x="connsiteX0" y="connsiteY0"/>
                    </a:cxn>
                    <a:cxn ang="0">
                      <a:pos x="connsiteX1" y="connsiteY1"/>
                    </a:cxn>
                  </a:cxnLst>
                  <a:rect l="l" t="t" r="r" b="b"/>
                  <a:pathLst>
                    <a:path w="3117283" h="13732">
                      <a:moveTo>
                        <a:pt x="3117284"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7" name="任意多边形: 形状 436"/>
                <p:cNvSpPr/>
                <p:nvPr/>
              </p:nvSpPr>
              <p:spPr>
                <a:xfrm>
                  <a:off x="-1" y="327461"/>
                  <a:ext cx="3103550" cy="13732"/>
                </a:xfrm>
                <a:custGeom>
                  <a:avLst/>
                  <a:gdLst>
                    <a:gd name="connsiteX0" fmla="*/ 3103551 w 3103550"/>
                    <a:gd name="connsiteY0" fmla="*/ 0 h 13732"/>
                    <a:gd name="connsiteX1" fmla="*/ 0 w 3103550"/>
                    <a:gd name="connsiteY1" fmla="*/ 0 h 13732"/>
                  </a:gdLst>
                  <a:ahLst/>
                  <a:cxnLst>
                    <a:cxn ang="0">
                      <a:pos x="connsiteX0" y="connsiteY0"/>
                    </a:cxn>
                    <a:cxn ang="0">
                      <a:pos x="connsiteX1" y="connsiteY1"/>
                    </a:cxn>
                  </a:cxnLst>
                  <a:rect l="l" t="t" r="r" b="b"/>
                  <a:pathLst>
                    <a:path w="3103550" h="13732">
                      <a:moveTo>
                        <a:pt x="3103551"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8" name="任意多边形: 形状 437"/>
                <p:cNvSpPr/>
                <p:nvPr/>
              </p:nvSpPr>
              <p:spPr>
                <a:xfrm>
                  <a:off x="-1" y="441441"/>
                  <a:ext cx="3093938" cy="13732"/>
                </a:xfrm>
                <a:custGeom>
                  <a:avLst/>
                  <a:gdLst>
                    <a:gd name="connsiteX0" fmla="*/ 3093938 w 3093938"/>
                    <a:gd name="connsiteY0" fmla="*/ 0 h 13732"/>
                    <a:gd name="connsiteX1" fmla="*/ 0 w 3093938"/>
                    <a:gd name="connsiteY1" fmla="*/ 0 h 13732"/>
                  </a:gdLst>
                  <a:ahLst/>
                  <a:cxnLst>
                    <a:cxn ang="0">
                      <a:pos x="connsiteX0" y="connsiteY0"/>
                    </a:cxn>
                    <a:cxn ang="0">
                      <a:pos x="connsiteX1" y="connsiteY1"/>
                    </a:cxn>
                  </a:cxnLst>
                  <a:rect l="l" t="t" r="r" b="b"/>
                  <a:pathLst>
                    <a:path w="3093938" h="13732">
                      <a:moveTo>
                        <a:pt x="3093938"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grpSp>
        <p:sp>
          <p:nvSpPr>
            <p:cNvPr id="388" name="矩形: 圆角 387"/>
            <p:cNvSpPr/>
            <p:nvPr/>
          </p:nvSpPr>
          <p:spPr>
            <a:xfrm>
              <a:off x="702940" y="680405"/>
              <a:ext cx="10823034" cy="5506708"/>
            </a:xfrm>
            <a:prstGeom prst="roundRect">
              <a:avLst>
                <a:gd name="adj" fmla="val 337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75W" panose="020B0804020202020204" pitchFamily="34" charset="-122"/>
                <a:ea typeface="汉仪雅酷黑 75W" panose="020B0804020202020204" pitchFamily="34" charset="-122"/>
              </a:endParaRPr>
            </a:p>
          </p:txBody>
        </p:sp>
        <p:grpSp>
          <p:nvGrpSpPr>
            <p:cNvPr id="4" name="图形 2"/>
            <p:cNvGrpSpPr/>
            <p:nvPr/>
          </p:nvGrpSpPr>
          <p:grpSpPr>
            <a:xfrm>
              <a:off x="54929" y="529329"/>
              <a:ext cx="2500693" cy="189508"/>
              <a:chOff x="54929" y="529329"/>
              <a:chExt cx="2500693" cy="189508"/>
            </a:xfrm>
            <a:solidFill>
              <a:srgbClr val="FFFFFF"/>
            </a:solidFill>
          </p:grpSpPr>
          <p:sp>
            <p:nvSpPr>
              <p:cNvPr id="5" name="任意多边形: 形状 4"/>
              <p:cNvSpPr/>
              <p:nvPr/>
            </p:nvSpPr>
            <p:spPr>
              <a:xfrm>
                <a:off x="543807"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6" name="任意多边形: 形状 5"/>
              <p:cNvSpPr/>
              <p:nvPr/>
            </p:nvSpPr>
            <p:spPr>
              <a:xfrm>
                <a:off x="543807"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7" name="任意多边形: 形状 6"/>
              <p:cNvSpPr/>
              <p:nvPr/>
            </p:nvSpPr>
            <p:spPr>
              <a:xfrm>
                <a:off x="666026"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8" name="任意多边形: 形状 7"/>
              <p:cNvSpPr/>
              <p:nvPr/>
            </p:nvSpPr>
            <p:spPr>
              <a:xfrm>
                <a:off x="666026"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9" name="任意多边形: 形状 8"/>
              <p:cNvSpPr/>
              <p:nvPr/>
            </p:nvSpPr>
            <p:spPr>
              <a:xfrm>
                <a:off x="788246"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0" name="任意多边形: 形状 9"/>
              <p:cNvSpPr/>
              <p:nvPr/>
            </p:nvSpPr>
            <p:spPr>
              <a:xfrm>
                <a:off x="788246"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1" name="任意多边形: 形状 10"/>
              <p:cNvSpPr/>
              <p:nvPr/>
            </p:nvSpPr>
            <p:spPr>
              <a:xfrm>
                <a:off x="910465"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2" name="任意多边形: 形状 11"/>
              <p:cNvSpPr/>
              <p:nvPr/>
            </p:nvSpPr>
            <p:spPr>
              <a:xfrm>
                <a:off x="910465"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3" name="任意多边形: 形状 12"/>
              <p:cNvSpPr/>
              <p:nvPr/>
            </p:nvSpPr>
            <p:spPr>
              <a:xfrm>
                <a:off x="1032684"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4" name="任意多边形: 形状 13"/>
              <p:cNvSpPr/>
              <p:nvPr/>
            </p:nvSpPr>
            <p:spPr>
              <a:xfrm>
                <a:off x="1032684"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5" name="任意多边形: 形状 14"/>
              <p:cNvSpPr/>
              <p:nvPr/>
            </p:nvSpPr>
            <p:spPr>
              <a:xfrm>
                <a:off x="1154904"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6" name="任意多边形: 形状 15"/>
              <p:cNvSpPr/>
              <p:nvPr/>
            </p:nvSpPr>
            <p:spPr>
              <a:xfrm>
                <a:off x="1154904"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 name="任意多边形: 形状 16"/>
              <p:cNvSpPr/>
              <p:nvPr/>
            </p:nvSpPr>
            <p:spPr>
              <a:xfrm>
                <a:off x="1277123"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 name="任意多边形: 形状 17"/>
              <p:cNvSpPr/>
              <p:nvPr/>
            </p:nvSpPr>
            <p:spPr>
              <a:xfrm>
                <a:off x="1277123"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 name="任意多边形: 形状 18"/>
              <p:cNvSpPr/>
              <p:nvPr/>
            </p:nvSpPr>
            <p:spPr>
              <a:xfrm>
                <a:off x="1399343"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 name="任意多边形: 形状 19"/>
              <p:cNvSpPr/>
              <p:nvPr/>
            </p:nvSpPr>
            <p:spPr>
              <a:xfrm>
                <a:off x="1399343"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 name="任意多边形: 形状 20"/>
              <p:cNvSpPr/>
              <p:nvPr/>
            </p:nvSpPr>
            <p:spPr>
              <a:xfrm>
                <a:off x="1521562"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 name="任意多边形: 形状 21"/>
              <p:cNvSpPr/>
              <p:nvPr/>
            </p:nvSpPr>
            <p:spPr>
              <a:xfrm>
                <a:off x="1521562"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 name="任意多边形: 形状 22"/>
              <p:cNvSpPr/>
              <p:nvPr/>
            </p:nvSpPr>
            <p:spPr>
              <a:xfrm>
                <a:off x="1643782"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4" name="任意多边形: 形状 23"/>
              <p:cNvSpPr/>
              <p:nvPr/>
            </p:nvSpPr>
            <p:spPr>
              <a:xfrm>
                <a:off x="1643782"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5" name="任意多边形: 形状 24"/>
              <p:cNvSpPr/>
              <p:nvPr/>
            </p:nvSpPr>
            <p:spPr>
              <a:xfrm>
                <a:off x="1766001"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 name="任意多边形: 形状 25"/>
              <p:cNvSpPr/>
              <p:nvPr/>
            </p:nvSpPr>
            <p:spPr>
              <a:xfrm>
                <a:off x="1766001"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 name="任意多边形: 形状 26"/>
              <p:cNvSpPr/>
              <p:nvPr/>
            </p:nvSpPr>
            <p:spPr>
              <a:xfrm>
                <a:off x="1888221"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 name="任意多边形: 形状 27"/>
              <p:cNvSpPr/>
              <p:nvPr/>
            </p:nvSpPr>
            <p:spPr>
              <a:xfrm>
                <a:off x="1888221"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 name="任意多边形: 形状 28"/>
              <p:cNvSpPr/>
              <p:nvPr/>
            </p:nvSpPr>
            <p:spPr>
              <a:xfrm>
                <a:off x="2011709"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 name="任意多边形: 形状 29"/>
              <p:cNvSpPr/>
              <p:nvPr/>
            </p:nvSpPr>
            <p:spPr>
              <a:xfrm>
                <a:off x="2011709"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 name="任意多边形: 形状 30"/>
              <p:cNvSpPr/>
              <p:nvPr/>
            </p:nvSpPr>
            <p:spPr>
              <a:xfrm>
                <a:off x="2133929"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 name="任意多边形: 形状 31"/>
              <p:cNvSpPr/>
              <p:nvPr/>
            </p:nvSpPr>
            <p:spPr>
              <a:xfrm>
                <a:off x="2133929"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 name="任意多边形: 形状 32"/>
              <p:cNvSpPr/>
              <p:nvPr/>
            </p:nvSpPr>
            <p:spPr>
              <a:xfrm>
                <a:off x="2256148"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 name="任意多边形: 形状 33"/>
              <p:cNvSpPr/>
              <p:nvPr/>
            </p:nvSpPr>
            <p:spPr>
              <a:xfrm>
                <a:off x="2256148"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 name="任意多边形: 形状 34"/>
              <p:cNvSpPr/>
              <p:nvPr/>
            </p:nvSpPr>
            <p:spPr>
              <a:xfrm>
                <a:off x="2378368"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6" name="任意多边形: 形状 35"/>
              <p:cNvSpPr/>
              <p:nvPr/>
            </p:nvSpPr>
            <p:spPr>
              <a:xfrm>
                <a:off x="2378368"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4"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7" name="任意多边形: 形状 36"/>
              <p:cNvSpPr/>
              <p:nvPr/>
            </p:nvSpPr>
            <p:spPr>
              <a:xfrm>
                <a:off x="2500587" y="529329"/>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8" name="任意多边形: 形状 37"/>
              <p:cNvSpPr/>
              <p:nvPr/>
            </p:nvSpPr>
            <p:spPr>
              <a:xfrm>
                <a:off x="2500587" y="663908"/>
                <a:ext cx="55034" cy="54930"/>
              </a:xfrm>
              <a:custGeom>
                <a:avLst/>
                <a:gdLst>
                  <a:gd name="connsiteX0" fmla="*/ 27569 w 55034"/>
                  <a:gd name="connsiteY0" fmla="*/ 0 h 54930"/>
                  <a:gd name="connsiteX1" fmla="*/ 55034 w 55034"/>
                  <a:gd name="connsiteY1" fmla="*/ 27465 h 54930"/>
                  <a:gd name="connsiteX2" fmla="*/ 27569 w 55034"/>
                  <a:gd name="connsiteY2" fmla="*/ 54930 h 54930"/>
                  <a:gd name="connsiteX3" fmla="*/ 104 w 55034"/>
                  <a:gd name="connsiteY3" fmla="*/ 27465 h 54930"/>
                  <a:gd name="connsiteX4" fmla="*/ 27569 w 55034"/>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54930">
                    <a:moveTo>
                      <a:pt x="27569" y="0"/>
                    </a:moveTo>
                    <a:cubicBezTo>
                      <a:pt x="42675" y="0"/>
                      <a:pt x="55034" y="12359"/>
                      <a:pt x="55034" y="27465"/>
                    </a:cubicBezTo>
                    <a:cubicBezTo>
                      <a:pt x="55034" y="42571"/>
                      <a:pt x="42675" y="54930"/>
                      <a:pt x="27569" y="54930"/>
                    </a:cubicBezTo>
                    <a:cubicBezTo>
                      <a:pt x="12463" y="54930"/>
                      <a:pt x="104" y="42571"/>
                      <a:pt x="104" y="27465"/>
                    </a:cubicBezTo>
                    <a:cubicBezTo>
                      <a:pt x="-1269" y="12359"/>
                      <a:pt x="11090" y="0"/>
                      <a:pt x="27569"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9" name="任意多边形: 形状 38"/>
              <p:cNvSpPr/>
              <p:nvPr/>
            </p:nvSpPr>
            <p:spPr>
              <a:xfrm>
                <a:off x="54929"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0" name="任意多边形: 形状 39"/>
              <p:cNvSpPr/>
              <p:nvPr/>
            </p:nvSpPr>
            <p:spPr>
              <a:xfrm>
                <a:off x="54929"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1" name="任意多边形: 形状 40"/>
              <p:cNvSpPr/>
              <p:nvPr/>
            </p:nvSpPr>
            <p:spPr>
              <a:xfrm>
                <a:off x="177148"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2" name="任意多边形: 形状 41"/>
              <p:cNvSpPr/>
              <p:nvPr/>
            </p:nvSpPr>
            <p:spPr>
              <a:xfrm>
                <a:off x="177148"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3" name="任意多边形: 形状 42"/>
              <p:cNvSpPr/>
              <p:nvPr/>
            </p:nvSpPr>
            <p:spPr>
              <a:xfrm>
                <a:off x="299368"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4" name="任意多边形: 形状 43"/>
              <p:cNvSpPr/>
              <p:nvPr/>
            </p:nvSpPr>
            <p:spPr>
              <a:xfrm>
                <a:off x="299368"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5" name="任意多边形: 形状 44"/>
              <p:cNvSpPr/>
              <p:nvPr/>
            </p:nvSpPr>
            <p:spPr>
              <a:xfrm>
                <a:off x="421587" y="529329"/>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6" name="任意多边形: 形状 45"/>
              <p:cNvSpPr/>
              <p:nvPr/>
            </p:nvSpPr>
            <p:spPr>
              <a:xfrm>
                <a:off x="421587" y="663908"/>
                <a:ext cx="54930" cy="54930"/>
              </a:xfrm>
              <a:custGeom>
                <a:avLst/>
                <a:gdLst>
                  <a:gd name="connsiteX0" fmla="*/ 27465 w 54930"/>
                  <a:gd name="connsiteY0" fmla="*/ 0 h 54930"/>
                  <a:gd name="connsiteX1" fmla="*/ 54930 w 54930"/>
                  <a:gd name="connsiteY1" fmla="*/ 27465 h 54930"/>
                  <a:gd name="connsiteX2" fmla="*/ 27465 w 54930"/>
                  <a:gd name="connsiteY2" fmla="*/ 54930 h 54930"/>
                  <a:gd name="connsiteX3" fmla="*/ 0 w 54930"/>
                  <a:gd name="connsiteY3" fmla="*/ 27465 h 54930"/>
                  <a:gd name="connsiteX4" fmla="*/ 27465 w 54930"/>
                  <a:gd name="connsiteY4" fmla="*/ 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0"/>
                    </a:moveTo>
                    <a:cubicBezTo>
                      <a:pt x="42571" y="0"/>
                      <a:pt x="54930" y="12359"/>
                      <a:pt x="54930" y="27465"/>
                    </a:cubicBezTo>
                    <a:cubicBezTo>
                      <a:pt x="54930" y="42571"/>
                      <a:pt x="42571" y="54930"/>
                      <a:pt x="27465" y="54930"/>
                    </a:cubicBezTo>
                    <a:cubicBezTo>
                      <a:pt x="12359" y="54930"/>
                      <a:pt x="0" y="42571"/>
                      <a:pt x="0" y="27465"/>
                    </a:cubicBezTo>
                    <a:cubicBezTo>
                      <a:pt x="0" y="12359"/>
                      <a:pt x="12359" y="0"/>
                      <a:pt x="27465" y="0"/>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grpSp>
          <p:nvGrpSpPr>
            <p:cNvPr id="143" name="图形 2"/>
            <p:cNvGrpSpPr/>
            <p:nvPr/>
          </p:nvGrpSpPr>
          <p:grpSpPr>
            <a:xfrm>
              <a:off x="-1" y="99501"/>
              <a:ext cx="3140628" cy="341939"/>
              <a:chOff x="-1" y="99501"/>
              <a:chExt cx="3140628" cy="341939"/>
            </a:xfrm>
          </p:grpSpPr>
          <p:sp>
            <p:nvSpPr>
              <p:cNvPr id="144" name="任意多边形: 形状 143"/>
              <p:cNvSpPr/>
              <p:nvPr/>
            </p:nvSpPr>
            <p:spPr>
              <a:xfrm>
                <a:off x="-1" y="99501"/>
                <a:ext cx="3140628" cy="13732"/>
              </a:xfrm>
              <a:custGeom>
                <a:avLst/>
                <a:gdLst>
                  <a:gd name="connsiteX0" fmla="*/ 3140629 w 3140628"/>
                  <a:gd name="connsiteY0" fmla="*/ 0 h 13732"/>
                  <a:gd name="connsiteX1" fmla="*/ 0 w 3140628"/>
                  <a:gd name="connsiteY1" fmla="*/ 0 h 13732"/>
                </a:gdLst>
                <a:ahLst/>
                <a:cxnLst>
                  <a:cxn ang="0">
                    <a:pos x="connsiteX0" y="connsiteY0"/>
                  </a:cxn>
                  <a:cxn ang="0">
                    <a:pos x="connsiteX1" y="connsiteY1"/>
                  </a:cxn>
                </a:cxnLst>
                <a:rect l="l" t="t" r="r" b="b"/>
                <a:pathLst>
                  <a:path w="3140628" h="13732">
                    <a:moveTo>
                      <a:pt x="3140629"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45" name="任意多边形: 形状 144"/>
              <p:cNvSpPr/>
              <p:nvPr/>
            </p:nvSpPr>
            <p:spPr>
              <a:xfrm>
                <a:off x="-1" y="213481"/>
                <a:ext cx="3117283" cy="13732"/>
              </a:xfrm>
              <a:custGeom>
                <a:avLst/>
                <a:gdLst>
                  <a:gd name="connsiteX0" fmla="*/ 3117284 w 3117283"/>
                  <a:gd name="connsiteY0" fmla="*/ 0 h 13732"/>
                  <a:gd name="connsiteX1" fmla="*/ 0 w 3117283"/>
                  <a:gd name="connsiteY1" fmla="*/ 0 h 13732"/>
                </a:gdLst>
                <a:ahLst/>
                <a:cxnLst>
                  <a:cxn ang="0">
                    <a:pos x="connsiteX0" y="connsiteY0"/>
                  </a:cxn>
                  <a:cxn ang="0">
                    <a:pos x="connsiteX1" y="connsiteY1"/>
                  </a:cxn>
                </a:cxnLst>
                <a:rect l="l" t="t" r="r" b="b"/>
                <a:pathLst>
                  <a:path w="3117283" h="13732">
                    <a:moveTo>
                      <a:pt x="3117284"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46" name="任意多边形: 形状 145"/>
              <p:cNvSpPr/>
              <p:nvPr/>
            </p:nvSpPr>
            <p:spPr>
              <a:xfrm>
                <a:off x="-1" y="327461"/>
                <a:ext cx="3103550" cy="13732"/>
              </a:xfrm>
              <a:custGeom>
                <a:avLst/>
                <a:gdLst>
                  <a:gd name="connsiteX0" fmla="*/ 3103551 w 3103550"/>
                  <a:gd name="connsiteY0" fmla="*/ 0 h 13732"/>
                  <a:gd name="connsiteX1" fmla="*/ 0 w 3103550"/>
                  <a:gd name="connsiteY1" fmla="*/ 0 h 13732"/>
                </a:gdLst>
                <a:ahLst/>
                <a:cxnLst>
                  <a:cxn ang="0">
                    <a:pos x="connsiteX0" y="connsiteY0"/>
                  </a:cxn>
                  <a:cxn ang="0">
                    <a:pos x="connsiteX1" y="connsiteY1"/>
                  </a:cxn>
                </a:cxnLst>
                <a:rect l="l" t="t" r="r" b="b"/>
                <a:pathLst>
                  <a:path w="3103550" h="13732">
                    <a:moveTo>
                      <a:pt x="3103551"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47" name="任意多边形: 形状 146"/>
              <p:cNvSpPr/>
              <p:nvPr/>
            </p:nvSpPr>
            <p:spPr>
              <a:xfrm>
                <a:off x="-1" y="441441"/>
                <a:ext cx="3093938" cy="13732"/>
              </a:xfrm>
              <a:custGeom>
                <a:avLst/>
                <a:gdLst>
                  <a:gd name="connsiteX0" fmla="*/ 3093938 w 3093938"/>
                  <a:gd name="connsiteY0" fmla="*/ 0 h 13732"/>
                  <a:gd name="connsiteX1" fmla="*/ 0 w 3093938"/>
                  <a:gd name="connsiteY1" fmla="*/ 0 h 13732"/>
                </a:gdLst>
                <a:ahLst/>
                <a:cxnLst>
                  <a:cxn ang="0">
                    <a:pos x="connsiteX0" y="connsiteY0"/>
                  </a:cxn>
                  <a:cxn ang="0">
                    <a:pos x="connsiteX1" y="connsiteY1"/>
                  </a:cxn>
                </a:cxnLst>
                <a:rect l="l" t="t" r="r" b="b"/>
                <a:pathLst>
                  <a:path w="3093938" h="13732">
                    <a:moveTo>
                      <a:pt x="3093938" y="0"/>
                    </a:moveTo>
                    <a:lnTo>
                      <a:pt x="0" y="0"/>
                    </a:lnTo>
                  </a:path>
                </a:pathLst>
              </a:custGeom>
              <a:ln w="13732" cap="flat">
                <a:solidFill>
                  <a:srgbClr val="C0C0C0"/>
                </a:solid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grpSp>
          <p:nvGrpSpPr>
            <p:cNvPr id="476" name="组合 475"/>
            <p:cNvGrpSpPr/>
            <p:nvPr/>
          </p:nvGrpSpPr>
          <p:grpSpPr>
            <a:xfrm>
              <a:off x="2202780" y="5368770"/>
              <a:ext cx="2193314" cy="1489650"/>
              <a:chOff x="2202780" y="4939437"/>
              <a:chExt cx="2825450" cy="1918983"/>
            </a:xfrm>
          </p:grpSpPr>
          <p:pic>
            <p:nvPicPr>
              <p:cNvPr id="459" name="图片 458"/>
              <p:cNvPicPr>
                <a:picLocks noChangeAspect="1"/>
              </p:cNvPicPr>
              <p:nvPr/>
            </p:nvPicPr>
            <p:blipFill>
              <a:blip r:embed="rId1"/>
              <a:srcRect b="32082"/>
              <a:stretch>
                <a:fillRect/>
              </a:stretch>
            </p:blipFill>
            <p:spPr>
              <a:xfrm>
                <a:off x="2202780" y="4939437"/>
                <a:ext cx="2825450" cy="1918982"/>
              </a:xfrm>
              <a:custGeom>
                <a:avLst/>
                <a:gdLst>
                  <a:gd name="connsiteX0" fmla="*/ 0 w 2889754"/>
                  <a:gd name="connsiteY0" fmla="*/ 0 h 1962656"/>
                  <a:gd name="connsiteX1" fmla="*/ 2889754 w 2889754"/>
                  <a:gd name="connsiteY1" fmla="*/ 0 h 1962656"/>
                  <a:gd name="connsiteX2" fmla="*/ 2889754 w 2889754"/>
                  <a:gd name="connsiteY2" fmla="*/ 1962656 h 1962656"/>
                  <a:gd name="connsiteX3" fmla="*/ 0 w 2889754"/>
                  <a:gd name="connsiteY3" fmla="*/ 1962656 h 1962656"/>
                </a:gdLst>
                <a:ahLst/>
                <a:cxnLst>
                  <a:cxn ang="0">
                    <a:pos x="connsiteX0" y="connsiteY0"/>
                  </a:cxn>
                  <a:cxn ang="0">
                    <a:pos x="connsiteX1" y="connsiteY1"/>
                  </a:cxn>
                  <a:cxn ang="0">
                    <a:pos x="connsiteX2" y="connsiteY2"/>
                  </a:cxn>
                  <a:cxn ang="0">
                    <a:pos x="connsiteX3" y="connsiteY3"/>
                  </a:cxn>
                </a:cxnLst>
                <a:rect l="l" t="t" r="r" b="b"/>
                <a:pathLst>
                  <a:path w="2889754" h="1962656">
                    <a:moveTo>
                      <a:pt x="0" y="0"/>
                    </a:moveTo>
                    <a:lnTo>
                      <a:pt x="2889754" y="0"/>
                    </a:lnTo>
                    <a:lnTo>
                      <a:pt x="2889754" y="1962656"/>
                    </a:lnTo>
                    <a:lnTo>
                      <a:pt x="0" y="1962656"/>
                    </a:lnTo>
                    <a:close/>
                  </a:path>
                </a:pathLst>
              </a:custGeom>
            </p:spPr>
          </p:pic>
          <p:sp>
            <p:nvSpPr>
              <p:cNvPr id="461" name="任意多边形: 形状 460"/>
              <p:cNvSpPr/>
              <p:nvPr/>
            </p:nvSpPr>
            <p:spPr>
              <a:xfrm>
                <a:off x="2675782" y="5418058"/>
                <a:ext cx="1880720" cy="1440362"/>
              </a:xfrm>
              <a:custGeom>
                <a:avLst/>
                <a:gdLst>
                  <a:gd name="connsiteX0" fmla="*/ 961762 w 1923523"/>
                  <a:gd name="connsiteY0" fmla="*/ 0 h 1473143"/>
                  <a:gd name="connsiteX1" fmla="*/ 1923523 w 1923523"/>
                  <a:gd name="connsiteY1" fmla="*/ 961761 h 1473143"/>
                  <a:gd name="connsiteX2" fmla="*/ 1847944 w 1923523"/>
                  <a:gd name="connsiteY2" fmla="*/ 1336122 h 1473143"/>
                  <a:gd name="connsiteX3" fmla="*/ 1773571 w 1923523"/>
                  <a:gd name="connsiteY3" fmla="*/ 1473143 h 1473143"/>
                  <a:gd name="connsiteX4" fmla="*/ 149953 w 1923523"/>
                  <a:gd name="connsiteY4" fmla="*/ 1473143 h 1473143"/>
                  <a:gd name="connsiteX5" fmla="*/ 75580 w 1923523"/>
                  <a:gd name="connsiteY5" fmla="*/ 1336123 h 1473143"/>
                  <a:gd name="connsiteX6" fmla="*/ 0 w 1923523"/>
                  <a:gd name="connsiteY6" fmla="*/ 961761 h 1473143"/>
                  <a:gd name="connsiteX7" fmla="*/ 961762 w 1923523"/>
                  <a:gd name="connsiteY7" fmla="*/ 0 h 147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3523" h="1473143">
                    <a:moveTo>
                      <a:pt x="961762" y="0"/>
                    </a:moveTo>
                    <a:cubicBezTo>
                      <a:pt x="1492928" y="0"/>
                      <a:pt x="1923523" y="430595"/>
                      <a:pt x="1923523" y="961761"/>
                    </a:cubicBezTo>
                    <a:cubicBezTo>
                      <a:pt x="1923523" y="1094553"/>
                      <a:pt x="1896611" y="1221059"/>
                      <a:pt x="1847944" y="1336122"/>
                    </a:cubicBezTo>
                    <a:lnTo>
                      <a:pt x="1773571" y="1473143"/>
                    </a:lnTo>
                    <a:lnTo>
                      <a:pt x="149953" y="1473143"/>
                    </a:lnTo>
                    <a:lnTo>
                      <a:pt x="75580" y="1336123"/>
                    </a:lnTo>
                    <a:cubicBezTo>
                      <a:pt x="26912" y="1221059"/>
                      <a:pt x="0" y="1094553"/>
                      <a:pt x="0" y="961761"/>
                    </a:cubicBezTo>
                    <a:cubicBezTo>
                      <a:pt x="0" y="430595"/>
                      <a:pt x="430595" y="0"/>
                      <a:pt x="961762" y="0"/>
                    </a:cubicBezTo>
                    <a:close/>
                  </a:path>
                </a:pathLst>
              </a:custGeom>
              <a:solidFill>
                <a:srgbClr val="91CFF6"/>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sp>
          <p:nvSpPr>
            <p:cNvPr id="254" name="任意多边形: 形状 253"/>
            <p:cNvSpPr/>
            <p:nvPr/>
          </p:nvSpPr>
          <p:spPr>
            <a:xfrm>
              <a:off x="153433" y="3657062"/>
              <a:ext cx="299892" cy="2674619"/>
            </a:xfrm>
            <a:custGeom>
              <a:avLst/>
              <a:gdLst>
                <a:gd name="connsiteX0" fmla="*/ 177150 w 354299"/>
                <a:gd name="connsiteY0" fmla="*/ 3159854 h 3159853"/>
                <a:gd name="connsiteX1" fmla="*/ 177150 w 354299"/>
                <a:gd name="connsiteY1" fmla="*/ 3159854 h 3159853"/>
                <a:gd name="connsiteX2" fmla="*/ 0 w 354299"/>
                <a:gd name="connsiteY2" fmla="*/ 2982705 h 3159853"/>
                <a:gd name="connsiteX3" fmla="*/ 0 w 354299"/>
                <a:gd name="connsiteY3" fmla="*/ 177150 h 3159853"/>
                <a:gd name="connsiteX4" fmla="*/ 177150 w 354299"/>
                <a:gd name="connsiteY4" fmla="*/ 0 h 3159853"/>
                <a:gd name="connsiteX5" fmla="*/ 177150 w 354299"/>
                <a:gd name="connsiteY5" fmla="*/ 0 h 3159853"/>
                <a:gd name="connsiteX6" fmla="*/ 354299 w 354299"/>
                <a:gd name="connsiteY6" fmla="*/ 177150 h 3159853"/>
                <a:gd name="connsiteX7" fmla="*/ 354299 w 354299"/>
                <a:gd name="connsiteY7" fmla="*/ 2982705 h 3159853"/>
                <a:gd name="connsiteX8" fmla="*/ 177150 w 354299"/>
                <a:gd name="connsiteY8" fmla="*/ 3159854 h 315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299" h="3159853">
                  <a:moveTo>
                    <a:pt x="177150" y="3159854"/>
                  </a:moveTo>
                  <a:lnTo>
                    <a:pt x="177150" y="3159854"/>
                  </a:lnTo>
                  <a:cubicBezTo>
                    <a:pt x="79649" y="3159854"/>
                    <a:pt x="0" y="3080205"/>
                    <a:pt x="0" y="2982705"/>
                  </a:cubicBezTo>
                  <a:lnTo>
                    <a:pt x="0" y="177150"/>
                  </a:lnTo>
                  <a:cubicBezTo>
                    <a:pt x="0" y="79648"/>
                    <a:pt x="79649" y="0"/>
                    <a:pt x="177150" y="0"/>
                  </a:cubicBezTo>
                  <a:lnTo>
                    <a:pt x="177150" y="0"/>
                  </a:lnTo>
                  <a:cubicBezTo>
                    <a:pt x="274651" y="0"/>
                    <a:pt x="354299" y="79648"/>
                    <a:pt x="354299" y="177150"/>
                  </a:cubicBezTo>
                  <a:lnTo>
                    <a:pt x="354299" y="2982705"/>
                  </a:lnTo>
                  <a:cubicBezTo>
                    <a:pt x="354299" y="3080205"/>
                    <a:pt x="276024" y="3159854"/>
                    <a:pt x="177150" y="3159854"/>
                  </a:cubicBezTo>
                  <a:close/>
                </a:path>
              </a:pathLst>
            </a:custGeom>
            <a:solidFill>
              <a:srgbClr val="FFFFFF"/>
            </a:solidFill>
            <a:ln w="13732" cap="flat">
              <a:noFill/>
              <a:prstDash val="solid"/>
              <a:miter/>
            </a:ln>
            <a:effectLst>
              <a:outerShdw blurRad="50800" dist="38100" algn="l" rotWithShape="0">
                <a:prstClr val="black">
                  <a:alpha val="40000"/>
                </a:prstClr>
              </a:outerShdw>
            </a:effectLst>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56" name="任意多边形: 形状 255"/>
            <p:cNvSpPr/>
            <p:nvPr/>
          </p:nvSpPr>
          <p:spPr>
            <a:xfrm>
              <a:off x="0" y="5408758"/>
              <a:ext cx="3616143" cy="1468077"/>
            </a:xfrm>
            <a:custGeom>
              <a:avLst/>
              <a:gdLst>
                <a:gd name="connsiteX0" fmla="*/ 1709700 w 4272189"/>
                <a:gd name="connsiteY0" fmla="*/ 0 h 1734418"/>
                <a:gd name="connsiteX1" fmla="*/ 0 w 4272189"/>
                <a:gd name="connsiteY1" fmla="*/ 0 h 1734418"/>
                <a:gd name="connsiteX2" fmla="*/ 0 w 4272189"/>
                <a:gd name="connsiteY2" fmla="*/ 1734418 h 1734418"/>
                <a:gd name="connsiteX3" fmla="*/ 4272189 w 4272189"/>
                <a:gd name="connsiteY3" fmla="*/ 1734418 h 1734418"/>
                <a:gd name="connsiteX4" fmla="*/ 4272189 w 4272189"/>
                <a:gd name="connsiteY4" fmla="*/ 1332055 h 1734418"/>
                <a:gd name="connsiteX5" fmla="*/ 3840988 w 4272189"/>
                <a:gd name="connsiteY5" fmla="*/ 900854 h 1734418"/>
                <a:gd name="connsiteX6" fmla="*/ 2329037 w 4272189"/>
                <a:gd name="connsiteY6" fmla="*/ 900854 h 1734418"/>
                <a:gd name="connsiteX7" fmla="*/ 2201324 w 4272189"/>
                <a:gd name="connsiteY7" fmla="*/ 773141 h 1734418"/>
                <a:gd name="connsiteX8" fmla="*/ 2201324 w 4272189"/>
                <a:gd name="connsiteY8" fmla="*/ 491625 h 1734418"/>
                <a:gd name="connsiteX9" fmla="*/ 1709700 w 4272189"/>
                <a:gd name="connsiteY9" fmla="*/ 0 h 173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2189" h="1734418">
                  <a:moveTo>
                    <a:pt x="1709700" y="0"/>
                  </a:moveTo>
                  <a:lnTo>
                    <a:pt x="0" y="0"/>
                  </a:lnTo>
                  <a:lnTo>
                    <a:pt x="0" y="1734418"/>
                  </a:lnTo>
                  <a:lnTo>
                    <a:pt x="4272189" y="1734418"/>
                  </a:lnTo>
                  <a:lnTo>
                    <a:pt x="4272189" y="1332055"/>
                  </a:lnTo>
                  <a:cubicBezTo>
                    <a:pt x="4272189" y="1094482"/>
                    <a:pt x="4078561" y="900854"/>
                    <a:pt x="3840988" y="900854"/>
                  </a:cubicBezTo>
                  <a:lnTo>
                    <a:pt x="2329037" y="900854"/>
                  </a:lnTo>
                  <a:cubicBezTo>
                    <a:pt x="2259001" y="900854"/>
                    <a:pt x="2201324" y="843177"/>
                    <a:pt x="2201324" y="773141"/>
                  </a:cubicBezTo>
                  <a:lnTo>
                    <a:pt x="2201324" y="491625"/>
                  </a:lnTo>
                  <a:cubicBezTo>
                    <a:pt x="2201324" y="219720"/>
                    <a:pt x="1981604" y="0"/>
                    <a:pt x="1709700" y="0"/>
                  </a:cubicBez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57" name="任意多边形: 形状 256"/>
            <p:cNvSpPr/>
            <p:nvPr/>
          </p:nvSpPr>
          <p:spPr>
            <a:xfrm>
              <a:off x="239448" y="4994953"/>
              <a:ext cx="771815" cy="771815"/>
            </a:xfrm>
            <a:custGeom>
              <a:avLst/>
              <a:gdLst>
                <a:gd name="connsiteX0" fmla="*/ 911840 w 911839"/>
                <a:gd name="connsiteY0" fmla="*/ 455920 h 911839"/>
                <a:gd name="connsiteX1" fmla="*/ 455920 w 911839"/>
                <a:gd name="connsiteY1" fmla="*/ 911840 h 911839"/>
                <a:gd name="connsiteX2" fmla="*/ 0 w 911839"/>
                <a:gd name="connsiteY2" fmla="*/ 455920 h 911839"/>
                <a:gd name="connsiteX3" fmla="*/ 455920 w 911839"/>
                <a:gd name="connsiteY3" fmla="*/ 0 h 911839"/>
                <a:gd name="connsiteX4" fmla="*/ 911840 w 911839"/>
                <a:gd name="connsiteY4" fmla="*/ 455920 h 91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39" h="911839">
                  <a:moveTo>
                    <a:pt x="911840" y="455920"/>
                  </a:moveTo>
                  <a:cubicBezTo>
                    <a:pt x="911840" y="707717"/>
                    <a:pt x="707718" y="911840"/>
                    <a:pt x="455920" y="911840"/>
                  </a:cubicBezTo>
                  <a:cubicBezTo>
                    <a:pt x="204122" y="911840"/>
                    <a:pt x="0" y="707718"/>
                    <a:pt x="0" y="455920"/>
                  </a:cubicBezTo>
                  <a:cubicBezTo>
                    <a:pt x="0" y="204122"/>
                    <a:pt x="204122" y="0"/>
                    <a:pt x="455920" y="0"/>
                  </a:cubicBezTo>
                  <a:cubicBezTo>
                    <a:pt x="707718" y="0"/>
                    <a:pt x="911840" y="204122"/>
                    <a:pt x="911840" y="455920"/>
                  </a:cubicBezTo>
                  <a:close/>
                </a:path>
              </a:pathLst>
            </a:custGeom>
            <a:solidFill>
              <a:srgbClr val="91CFF6"/>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58" name="任意多边形: 形状 257"/>
            <p:cNvSpPr/>
            <p:nvPr/>
          </p:nvSpPr>
          <p:spPr>
            <a:xfrm rot="19554188">
              <a:off x="972449" y="4722955"/>
              <a:ext cx="464954" cy="464954"/>
            </a:xfrm>
            <a:custGeom>
              <a:avLst/>
              <a:gdLst>
                <a:gd name="connsiteX0" fmla="*/ 549307 w 549307"/>
                <a:gd name="connsiteY0" fmla="*/ 274653 h 549307"/>
                <a:gd name="connsiteX1" fmla="*/ 274653 w 549307"/>
                <a:gd name="connsiteY1" fmla="*/ 549307 h 549307"/>
                <a:gd name="connsiteX2" fmla="*/ 0 w 549307"/>
                <a:gd name="connsiteY2" fmla="*/ 274653 h 549307"/>
                <a:gd name="connsiteX3" fmla="*/ 274653 w 549307"/>
                <a:gd name="connsiteY3" fmla="*/ 0 h 549307"/>
                <a:gd name="connsiteX4" fmla="*/ 549307 w 549307"/>
                <a:gd name="connsiteY4" fmla="*/ 274653 h 549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7" h="549307">
                  <a:moveTo>
                    <a:pt x="549307" y="274653"/>
                  </a:moveTo>
                  <a:cubicBezTo>
                    <a:pt x="549307" y="426340"/>
                    <a:pt x="426340" y="549307"/>
                    <a:pt x="274653" y="549307"/>
                  </a:cubicBezTo>
                  <a:cubicBezTo>
                    <a:pt x="122967" y="549307"/>
                    <a:pt x="0" y="426340"/>
                    <a:pt x="0" y="274653"/>
                  </a:cubicBezTo>
                  <a:cubicBezTo>
                    <a:pt x="0" y="122967"/>
                    <a:pt x="122967" y="0"/>
                    <a:pt x="274653" y="0"/>
                  </a:cubicBezTo>
                  <a:cubicBezTo>
                    <a:pt x="426340" y="0"/>
                    <a:pt x="549307" y="122967"/>
                    <a:pt x="549307" y="274653"/>
                  </a:cubicBezTo>
                  <a:close/>
                </a:path>
              </a:pathLst>
            </a:custGeom>
            <a:solidFill>
              <a:srgbClr val="F2F2F2"/>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59" name="任意多边形: 形状 258"/>
            <p:cNvSpPr/>
            <p:nvPr/>
          </p:nvSpPr>
          <p:spPr>
            <a:xfrm rot="20249974">
              <a:off x="575702" y="4445326"/>
              <a:ext cx="278976" cy="278976"/>
            </a:xfrm>
            <a:custGeom>
              <a:avLst/>
              <a:gdLst>
                <a:gd name="connsiteX0" fmla="*/ 329589 w 329588"/>
                <a:gd name="connsiteY0" fmla="*/ 164794 h 329588"/>
                <a:gd name="connsiteX1" fmla="*/ 164795 w 329588"/>
                <a:gd name="connsiteY1" fmla="*/ 329589 h 329588"/>
                <a:gd name="connsiteX2" fmla="*/ 0 w 329588"/>
                <a:gd name="connsiteY2" fmla="*/ 164794 h 329588"/>
                <a:gd name="connsiteX3" fmla="*/ 164795 w 329588"/>
                <a:gd name="connsiteY3" fmla="*/ 0 h 329588"/>
                <a:gd name="connsiteX4" fmla="*/ 329589 w 329588"/>
                <a:gd name="connsiteY4" fmla="*/ 164794 h 32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88" h="329588">
                  <a:moveTo>
                    <a:pt x="329589" y="164794"/>
                  </a:moveTo>
                  <a:cubicBezTo>
                    <a:pt x="329589" y="255808"/>
                    <a:pt x="255808" y="329589"/>
                    <a:pt x="164795" y="329589"/>
                  </a:cubicBezTo>
                  <a:cubicBezTo>
                    <a:pt x="73781" y="329589"/>
                    <a:pt x="0" y="255808"/>
                    <a:pt x="0" y="164794"/>
                  </a:cubicBezTo>
                  <a:cubicBezTo>
                    <a:pt x="0" y="73781"/>
                    <a:pt x="73781" y="0"/>
                    <a:pt x="164795" y="0"/>
                  </a:cubicBezTo>
                  <a:cubicBezTo>
                    <a:pt x="255808" y="0"/>
                    <a:pt x="329589" y="73781"/>
                    <a:pt x="329589" y="164794"/>
                  </a:cubicBez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nvGrpSpPr>
            <p:cNvPr id="261" name="图形 2"/>
            <p:cNvGrpSpPr/>
            <p:nvPr/>
          </p:nvGrpSpPr>
          <p:grpSpPr>
            <a:xfrm>
              <a:off x="117399" y="6506038"/>
              <a:ext cx="3460384" cy="273157"/>
              <a:chOff x="138697" y="6437062"/>
              <a:chExt cx="4088172" cy="322714"/>
            </a:xfrm>
            <a:solidFill>
              <a:schemeClr val="bg1"/>
            </a:solidFill>
          </p:grpSpPr>
          <p:sp>
            <p:nvSpPr>
              <p:cNvPr id="262" name="任意多边形: 形状 261"/>
              <p:cNvSpPr/>
              <p:nvPr/>
            </p:nvSpPr>
            <p:spPr>
              <a:xfrm>
                <a:off x="2827526"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3" name="任意多边形: 形状 262"/>
              <p:cNvSpPr/>
              <p:nvPr/>
            </p:nvSpPr>
            <p:spPr>
              <a:xfrm>
                <a:off x="2827526"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4" name="任意多边形: 形状 263"/>
              <p:cNvSpPr/>
              <p:nvPr/>
            </p:nvSpPr>
            <p:spPr>
              <a:xfrm>
                <a:off x="2827526"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5" name="任意多边形: 形状 264"/>
              <p:cNvSpPr/>
              <p:nvPr/>
            </p:nvSpPr>
            <p:spPr>
              <a:xfrm>
                <a:off x="2705306"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6" name="任意多边形: 形状 265"/>
              <p:cNvSpPr/>
              <p:nvPr/>
            </p:nvSpPr>
            <p:spPr>
              <a:xfrm>
                <a:off x="2705306"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7" name="任意多边形: 形状 266"/>
              <p:cNvSpPr/>
              <p:nvPr/>
            </p:nvSpPr>
            <p:spPr>
              <a:xfrm>
                <a:off x="2705306"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8" name="任意多边形: 形状 267"/>
              <p:cNvSpPr/>
              <p:nvPr/>
            </p:nvSpPr>
            <p:spPr>
              <a:xfrm>
                <a:off x="2583087"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69" name="任意多边形: 形状 268"/>
              <p:cNvSpPr/>
              <p:nvPr/>
            </p:nvSpPr>
            <p:spPr>
              <a:xfrm>
                <a:off x="2583087"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0" name="任意多边形: 形状 269"/>
              <p:cNvSpPr/>
              <p:nvPr/>
            </p:nvSpPr>
            <p:spPr>
              <a:xfrm>
                <a:off x="2583087"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1" name="任意多边形: 形状 270"/>
              <p:cNvSpPr/>
              <p:nvPr/>
            </p:nvSpPr>
            <p:spPr>
              <a:xfrm>
                <a:off x="2460867"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2" name="任意多边形: 形状 271"/>
              <p:cNvSpPr/>
              <p:nvPr/>
            </p:nvSpPr>
            <p:spPr>
              <a:xfrm>
                <a:off x="2460867"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3" name="任意多边形: 形状 272"/>
              <p:cNvSpPr/>
              <p:nvPr/>
            </p:nvSpPr>
            <p:spPr>
              <a:xfrm>
                <a:off x="2460867"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4" name="任意多边形: 形状 273"/>
              <p:cNvSpPr/>
              <p:nvPr/>
            </p:nvSpPr>
            <p:spPr>
              <a:xfrm>
                <a:off x="2338648"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5" name="任意多边形: 形状 274"/>
              <p:cNvSpPr/>
              <p:nvPr/>
            </p:nvSpPr>
            <p:spPr>
              <a:xfrm>
                <a:off x="2338648"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6" name="任意多边形: 形状 275"/>
              <p:cNvSpPr/>
              <p:nvPr/>
            </p:nvSpPr>
            <p:spPr>
              <a:xfrm>
                <a:off x="2338648"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7" name="任意多边形: 形状 276"/>
              <p:cNvSpPr/>
              <p:nvPr/>
            </p:nvSpPr>
            <p:spPr>
              <a:xfrm>
                <a:off x="2216428"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8" name="任意多边形: 形状 277"/>
              <p:cNvSpPr/>
              <p:nvPr/>
            </p:nvSpPr>
            <p:spPr>
              <a:xfrm>
                <a:off x="2216428"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79" name="任意多边形: 形状 278"/>
              <p:cNvSpPr/>
              <p:nvPr/>
            </p:nvSpPr>
            <p:spPr>
              <a:xfrm>
                <a:off x="2216428"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0" name="任意多边形: 形状 279"/>
              <p:cNvSpPr/>
              <p:nvPr/>
            </p:nvSpPr>
            <p:spPr>
              <a:xfrm>
                <a:off x="2094209"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1" name="任意多边形: 形状 280"/>
              <p:cNvSpPr/>
              <p:nvPr/>
            </p:nvSpPr>
            <p:spPr>
              <a:xfrm>
                <a:off x="2094209"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2" name="任意多边形: 形状 281"/>
              <p:cNvSpPr/>
              <p:nvPr/>
            </p:nvSpPr>
            <p:spPr>
              <a:xfrm>
                <a:off x="2094209"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3" name="任意多边形: 形状 282"/>
              <p:cNvSpPr/>
              <p:nvPr/>
            </p:nvSpPr>
            <p:spPr>
              <a:xfrm>
                <a:off x="1971989"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4" name="任意多边形: 形状 283"/>
              <p:cNvSpPr/>
              <p:nvPr/>
            </p:nvSpPr>
            <p:spPr>
              <a:xfrm>
                <a:off x="1971989"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5" name="任意多边形: 形状 284"/>
              <p:cNvSpPr/>
              <p:nvPr/>
            </p:nvSpPr>
            <p:spPr>
              <a:xfrm>
                <a:off x="1971989"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6" name="任意多边形: 形状 285"/>
              <p:cNvSpPr/>
              <p:nvPr/>
            </p:nvSpPr>
            <p:spPr>
              <a:xfrm>
                <a:off x="1849770"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7" name="任意多边形: 形状 286"/>
              <p:cNvSpPr/>
              <p:nvPr/>
            </p:nvSpPr>
            <p:spPr>
              <a:xfrm>
                <a:off x="1849770"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8" name="任意多边形: 形状 287"/>
              <p:cNvSpPr/>
              <p:nvPr/>
            </p:nvSpPr>
            <p:spPr>
              <a:xfrm>
                <a:off x="1849770"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89" name="任意多边形: 形状 288"/>
              <p:cNvSpPr/>
              <p:nvPr/>
            </p:nvSpPr>
            <p:spPr>
              <a:xfrm>
                <a:off x="1727550"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0" name="任意多边形: 形状 289"/>
              <p:cNvSpPr/>
              <p:nvPr/>
            </p:nvSpPr>
            <p:spPr>
              <a:xfrm>
                <a:off x="1727550"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1" name="任意多边形: 形状 290"/>
              <p:cNvSpPr/>
              <p:nvPr/>
            </p:nvSpPr>
            <p:spPr>
              <a:xfrm>
                <a:off x="1727550"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2" name="任意多边形: 形状 291"/>
              <p:cNvSpPr/>
              <p:nvPr/>
            </p:nvSpPr>
            <p:spPr>
              <a:xfrm>
                <a:off x="1605331"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3" name="任意多边形: 形状 292"/>
              <p:cNvSpPr/>
              <p:nvPr/>
            </p:nvSpPr>
            <p:spPr>
              <a:xfrm>
                <a:off x="1605331"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4" name="任意多边形: 形状 293"/>
              <p:cNvSpPr/>
              <p:nvPr/>
            </p:nvSpPr>
            <p:spPr>
              <a:xfrm>
                <a:off x="1605331"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5" name="任意多边形: 形状 294"/>
              <p:cNvSpPr/>
              <p:nvPr/>
            </p:nvSpPr>
            <p:spPr>
              <a:xfrm>
                <a:off x="1483111"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6" name="任意多边形: 形状 295"/>
              <p:cNvSpPr/>
              <p:nvPr/>
            </p:nvSpPr>
            <p:spPr>
              <a:xfrm>
                <a:off x="1483111"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7" name="任意多边形: 形状 296"/>
              <p:cNvSpPr/>
              <p:nvPr/>
            </p:nvSpPr>
            <p:spPr>
              <a:xfrm>
                <a:off x="1483111"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8" name="任意多边形: 形状 297"/>
              <p:cNvSpPr/>
              <p:nvPr/>
            </p:nvSpPr>
            <p:spPr>
              <a:xfrm>
                <a:off x="1360892"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99" name="任意多边形: 形状 298"/>
              <p:cNvSpPr/>
              <p:nvPr/>
            </p:nvSpPr>
            <p:spPr>
              <a:xfrm>
                <a:off x="1360892"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0" name="任意多边形: 形状 299"/>
              <p:cNvSpPr/>
              <p:nvPr/>
            </p:nvSpPr>
            <p:spPr>
              <a:xfrm>
                <a:off x="1360892"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1" name="任意多边形: 形状 300"/>
              <p:cNvSpPr/>
              <p:nvPr/>
            </p:nvSpPr>
            <p:spPr>
              <a:xfrm>
                <a:off x="1238672"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2" name="任意多边形: 形状 301"/>
              <p:cNvSpPr/>
              <p:nvPr/>
            </p:nvSpPr>
            <p:spPr>
              <a:xfrm>
                <a:off x="1238672"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3" name="任意多边形: 形状 302"/>
              <p:cNvSpPr/>
              <p:nvPr/>
            </p:nvSpPr>
            <p:spPr>
              <a:xfrm>
                <a:off x="1238672"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4" name="任意多边形: 形状 303"/>
              <p:cNvSpPr/>
              <p:nvPr/>
            </p:nvSpPr>
            <p:spPr>
              <a:xfrm>
                <a:off x="1116453"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5" name="任意多边形: 形状 304"/>
              <p:cNvSpPr/>
              <p:nvPr/>
            </p:nvSpPr>
            <p:spPr>
              <a:xfrm>
                <a:off x="1116453"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6" name="任意多边形: 形状 305"/>
              <p:cNvSpPr/>
              <p:nvPr/>
            </p:nvSpPr>
            <p:spPr>
              <a:xfrm>
                <a:off x="1116453"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7" name="任意多边形: 形状 306"/>
              <p:cNvSpPr/>
              <p:nvPr/>
            </p:nvSpPr>
            <p:spPr>
              <a:xfrm>
                <a:off x="994233"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8" name="任意多边形: 形状 307"/>
              <p:cNvSpPr/>
              <p:nvPr/>
            </p:nvSpPr>
            <p:spPr>
              <a:xfrm>
                <a:off x="994233"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09" name="任意多边形: 形状 308"/>
              <p:cNvSpPr/>
              <p:nvPr/>
            </p:nvSpPr>
            <p:spPr>
              <a:xfrm>
                <a:off x="994233"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0" name="任意多边形: 形状 309"/>
              <p:cNvSpPr/>
              <p:nvPr/>
            </p:nvSpPr>
            <p:spPr>
              <a:xfrm>
                <a:off x="3805282"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1" name="任意多边形: 形状 310"/>
              <p:cNvSpPr/>
              <p:nvPr/>
            </p:nvSpPr>
            <p:spPr>
              <a:xfrm>
                <a:off x="3805282"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2" name="任意多边形: 形状 311"/>
              <p:cNvSpPr/>
              <p:nvPr/>
            </p:nvSpPr>
            <p:spPr>
              <a:xfrm>
                <a:off x="3805282"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3" name="任意多边形: 形状 312"/>
              <p:cNvSpPr/>
              <p:nvPr/>
            </p:nvSpPr>
            <p:spPr>
              <a:xfrm>
                <a:off x="3683062"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0" y="0"/>
                      <a:pt x="54930" y="12360"/>
                      <a:pt x="54930" y="27465"/>
                    </a:cubicBezTo>
                    <a:cubicBezTo>
                      <a:pt x="54930" y="42571"/>
                      <a:pt x="42570"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4" name="任意多边形: 形状 313"/>
              <p:cNvSpPr/>
              <p:nvPr/>
            </p:nvSpPr>
            <p:spPr>
              <a:xfrm>
                <a:off x="3683062"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0" y="0"/>
                      <a:pt x="54930" y="12360"/>
                      <a:pt x="54930" y="27465"/>
                    </a:cubicBezTo>
                    <a:cubicBezTo>
                      <a:pt x="54930" y="42571"/>
                      <a:pt x="42570"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5" name="任意多边形: 形状 314"/>
              <p:cNvSpPr/>
              <p:nvPr/>
            </p:nvSpPr>
            <p:spPr>
              <a:xfrm>
                <a:off x="3683062"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0" y="0"/>
                      <a:pt x="54930" y="12360"/>
                      <a:pt x="54930" y="27465"/>
                    </a:cubicBezTo>
                    <a:cubicBezTo>
                      <a:pt x="54930" y="42571"/>
                      <a:pt x="42570"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6" name="任意多边形: 形状 315"/>
              <p:cNvSpPr/>
              <p:nvPr/>
            </p:nvSpPr>
            <p:spPr>
              <a:xfrm>
                <a:off x="3560842"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60" y="54930"/>
                      <a:pt x="0" y="42571"/>
                      <a:pt x="0" y="27465"/>
                    </a:cubicBezTo>
                    <a:cubicBezTo>
                      <a:pt x="0" y="12360"/>
                      <a:pt x="12360"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7" name="任意多边形: 形状 316"/>
              <p:cNvSpPr/>
              <p:nvPr/>
            </p:nvSpPr>
            <p:spPr>
              <a:xfrm>
                <a:off x="3560842"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60" y="54930"/>
                      <a:pt x="0" y="42571"/>
                      <a:pt x="0" y="27465"/>
                    </a:cubicBezTo>
                    <a:cubicBezTo>
                      <a:pt x="0" y="12360"/>
                      <a:pt x="12360"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8" name="任意多边形: 形状 317"/>
              <p:cNvSpPr/>
              <p:nvPr/>
            </p:nvSpPr>
            <p:spPr>
              <a:xfrm>
                <a:off x="3560842"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60" y="54930"/>
                      <a:pt x="0" y="42571"/>
                      <a:pt x="0" y="27465"/>
                    </a:cubicBezTo>
                    <a:cubicBezTo>
                      <a:pt x="0" y="12360"/>
                      <a:pt x="12360"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19" name="任意多边形: 形状 318"/>
              <p:cNvSpPr/>
              <p:nvPr/>
            </p:nvSpPr>
            <p:spPr>
              <a:xfrm>
                <a:off x="3438623"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0" name="任意多边形: 形状 319"/>
              <p:cNvSpPr/>
              <p:nvPr/>
            </p:nvSpPr>
            <p:spPr>
              <a:xfrm>
                <a:off x="3438623"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1" name="任意多边形: 形状 320"/>
              <p:cNvSpPr/>
              <p:nvPr/>
            </p:nvSpPr>
            <p:spPr>
              <a:xfrm>
                <a:off x="3438623"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2" name="任意多边形: 形状 321"/>
              <p:cNvSpPr/>
              <p:nvPr/>
            </p:nvSpPr>
            <p:spPr>
              <a:xfrm>
                <a:off x="3316404"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3" name="任意多边形: 形状 322"/>
              <p:cNvSpPr/>
              <p:nvPr/>
            </p:nvSpPr>
            <p:spPr>
              <a:xfrm>
                <a:off x="3316404"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4" name="任意多边形: 形状 323"/>
              <p:cNvSpPr/>
              <p:nvPr/>
            </p:nvSpPr>
            <p:spPr>
              <a:xfrm>
                <a:off x="3316404"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5" name="任意多边形: 形状 324"/>
              <p:cNvSpPr/>
              <p:nvPr/>
            </p:nvSpPr>
            <p:spPr>
              <a:xfrm>
                <a:off x="3194184"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6" name="任意多边形: 形状 325"/>
              <p:cNvSpPr/>
              <p:nvPr/>
            </p:nvSpPr>
            <p:spPr>
              <a:xfrm>
                <a:off x="3194184"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7" name="任意多边形: 形状 326"/>
              <p:cNvSpPr/>
              <p:nvPr/>
            </p:nvSpPr>
            <p:spPr>
              <a:xfrm>
                <a:off x="3194184"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8" name="任意多边形: 形状 327"/>
              <p:cNvSpPr/>
              <p:nvPr/>
            </p:nvSpPr>
            <p:spPr>
              <a:xfrm>
                <a:off x="3071965"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29" name="任意多边形: 形状 328"/>
              <p:cNvSpPr/>
              <p:nvPr/>
            </p:nvSpPr>
            <p:spPr>
              <a:xfrm>
                <a:off x="3071965"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0" name="任意多边形: 形状 329"/>
              <p:cNvSpPr/>
              <p:nvPr/>
            </p:nvSpPr>
            <p:spPr>
              <a:xfrm>
                <a:off x="3071965"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1" name="任意多边形: 形状 330"/>
              <p:cNvSpPr/>
              <p:nvPr/>
            </p:nvSpPr>
            <p:spPr>
              <a:xfrm>
                <a:off x="2949745"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2" name="任意多边形: 形状 331"/>
              <p:cNvSpPr/>
              <p:nvPr/>
            </p:nvSpPr>
            <p:spPr>
              <a:xfrm>
                <a:off x="2949745"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3" name="任意多边形: 形状 332"/>
              <p:cNvSpPr/>
              <p:nvPr/>
            </p:nvSpPr>
            <p:spPr>
              <a:xfrm>
                <a:off x="2949745"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4" name="任意多边形: 形状 333"/>
              <p:cNvSpPr/>
              <p:nvPr/>
            </p:nvSpPr>
            <p:spPr>
              <a:xfrm>
                <a:off x="872014"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5" name="任意多边形: 形状 334"/>
              <p:cNvSpPr/>
              <p:nvPr/>
            </p:nvSpPr>
            <p:spPr>
              <a:xfrm>
                <a:off x="872014"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6" name="任意多边形: 形状 335"/>
              <p:cNvSpPr/>
              <p:nvPr/>
            </p:nvSpPr>
            <p:spPr>
              <a:xfrm>
                <a:off x="872014"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7" name="任意多边形: 形状 336"/>
              <p:cNvSpPr/>
              <p:nvPr/>
            </p:nvSpPr>
            <p:spPr>
              <a:xfrm>
                <a:off x="749794"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8" name="任意多边形: 形状 337"/>
              <p:cNvSpPr/>
              <p:nvPr/>
            </p:nvSpPr>
            <p:spPr>
              <a:xfrm>
                <a:off x="749794"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39" name="任意多边形: 形状 338"/>
              <p:cNvSpPr/>
              <p:nvPr/>
            </p:nvSpPr>
            <p:spPr>
              <a:xfrm>
                <a:off x="749794"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0" name="任意多边形: 形状 339"/>
              <p:cNvSpPr/>
              <p:nvPr/>
            </p:nvSpPr>
            <p:spPr>
              <a:xfrm>
                <a:off x="627575"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1" name="任意多边形: 形状 340"/>
              <p:cNvSpPr/>
              <p:nvPr/>
            </p:nvSpPr>
            <p:spPr>
              <a:xfrm>
                <a:off x="627575"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2" name="任意多边形: 形状 341"/>
              <p:cNvSpPr/>
              <p:nvPr/>
            </p:nvSpPr>
            <p:spPr>
              <a:xfrm>
                <a:off x="627575"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3" name="任意多边形: 形状 342"/>
              <p:cNvSpPr/>
              <p:nvPr/>
            </p:nvSpPr>
            <p:spPr>
              <a:xfrm>
                <a:off x="505355"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4" name="任意多边形: 形状 343"/>
              <p:cNvSpPr/>
              <p:nvPr/>
            </p:nvSpPr>
            <p:spPr>
              <a:xfrm>
                <a:off x="505355"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5" name="任意多边形: 形状 344"/>
              <p:cNvSpPr/>
              <p:nvPr/>
            </p:nvSpPr>
            <p:spPr>
              <a:xfrm>
                <a:off x="505355"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6" name="任意多边形: 形状 345"/>
              <p:cNvSpPr/>
              <p:nvPr/>
            </p:nvSpPr>
            <p:spPr>
              <a:xfrm>
                <a:off x="383136"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7" name="任意多边形: 形状 346"/>
              <p:cNvSpPr/>
              <p:nvPr/>
            </p:nvSpPr>
            <p:spPr>
              <a:xfrm>
                <a:off x="383136"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8" name="任意多边形: 形状 347"/>
              <p:cNvSpPr/>
              <p:nvPr/>
            </p:nvSpPr>
            <p:spPr>
              <a:xfrm>
                <a:off x="383136"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49" name="任意多边形: 形状 348"/>
              <p:cNvSpPr/>
              <p:nvPr/>
            </p:nvSpPr>
            <p:spPr>
              <a:xfrm>
                <a:off x="260917"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0" name="任意多边形: 形状 349"/>
              <p:cNvSpPr/>
              <p:nvPr/>
            </p:nvSpPr>
            <p:spPr>
              <a:xfrm>
                <a:off x="260917"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1" name="任意多边形: 形状 350"/>
              <p:cNvSpPr/>
              <p:nvPr/>
            </p:nvSpPr>
            <p:spPr>
              <a:xfrm>
                <a:off x="260917"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2" name="任意多边形: 形状 351"/>
              <p:cNvSpPr/>
              <p:nvPr/>
            </p:nvSpPr>
            <p:spPr>
              <a:xfrm>
                <a:off x="138697"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3" name="任意多边形: 形状 352"/>
              <p:cNvSpPr/>
              <p:nvPr/>
            </p:nvSpPr>
            <p:spPr>
              <a:xfrm>
                <a:off x="138697"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4" name="任意多边形: 形状 353"/>
              <p:cNvSpPr/>
              <p:nvPr/>
            </p:nvSpPr>
            <p:spPr>
              <a:xfrm>
                <a:off x="138697"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5" name="任意多边形: 形状 354"/>
              <p:cNvSpPr/>
              <p:nvPr/>
            </p:nvSpPr>
            <p:spPr>
              <a:xfrm>
                <a:off x="4171940"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60" y="54930"/>
                      <a:pt x="0" y="42571"/>
                      <a:pt x="0" y="27465"/>
                    </a:cubicBezTo>
                    <a:cubicBezTo>
                      <a:pt x="0" y="12360"/>
                      <a:pt x="12360"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6" name="任意多边形: 形状 355"/>
              <p:cNvSpPr/>
              <p:nvPr/>
            </p:nvSpPr>
            <p:spPr>
              <a:xfrm>
                <a:off x="4171940"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60" y="54930"/>
                      <a:pt x="0" y="42571"/>
                      <a:pt x="0" y="27465"/>
                    </a:cubicBezTo>
                    <a:cubicBezTo>
                      <a:pt x="0" y="12360"/>
                      <a:pt x="12360"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7" name="任意多边形: 形状 356"/>
              <p:cNvSpPr/>
              <p:nvPr/>
            </p:nvSpPr>
            <p:spPr>
              <a:xfrm>
                <a:off x="4171940"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60" y="54930"/>
                      <a:pt x="0" y="42571"/>
                      <a:pt x="0" y="27465"/>
                    </a:cubicBezTo>
                    <a:cubicBezTo>
                      <a:pt x="0" y="12360"/>
                      <a:pt x="12360"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8" name="任意多边形: 形状 357"/>
              <p:cNvSpPr/>
              <p:nvPr/>
            </p:nvSpPr>
            <p:spPr>
              <a:xfrm>
                <a:off x="4049720"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59" name="任意多边形: 形状 358"/>
              <p:cNvSpPr/>
              <p:nvPr/>
            </p:nvSpPr>
            <p:spPr>
              <a:xfrm>
                <a:off x="4049720"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60" name="任意多边形: 形状 359"/>
              <p:cNvSpPr/>
              <p:nvPr/>
            </p:nvSpPr>
            <p:spPr>
              <a:xfrm>
                <a:off x="4049720"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61" name="任意多边形: 形状 360"/>
              <p:cNvSpPr/>
              <p:nvPr/>
            </p:nvSpPr>
            <p:spPr>
              <a:xfrm>
                <a:off x="3927501" y="6704846"/>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62" name="任意多边形: 形状 361"/>
              <p:cNvSpPr/>
              <p:nvPr/>
            </p:nvSpPr>
            <p:spPr>
              <a:xfrm>
                <a:off x="3927501" y="6571640"/>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363" name="任意多边形: 形状 362"/>
              <p:cNvSpPr/>
              <p:nvPr/>
            </p:nvSpPr>
            <p:spPr>
              <a:xfrm>
                <a:off x="3927501" y="6437062"/>
                <a:ext cx="54930" cy="54930"/>
              </a:xfrm>
              <a:custGeom>
                <a:avLst/>
                <a:gdLst>
                  <a:gd name="connsiteX0" fmla="*/ 27465 w 54930"/>
                  <a:gd name="connsiteY0" fmla="*/ 54930 h 54930"/>
                  <a:gd name="connsiteX1" fmla="*/ 0 w 54930"/>
                  <a:gd name="connsiteY1" fmla="*/ 27465 h 54930"/>
                  <a:gd name="connsiteX2" fmla="*/ 27465 w 54930"/>
                  <a:gd name="connsiteY2" fmla="*/ 0 h 54930"/>
                  <a:gd name="connsiteX3" fmla="*/ 54930 w 54930"/>
                  <a:gd name="connsiteY3" fmla="*/ 27465 h 54930"/>
                  <a:gd name="connsiteX4" fmla="*/ 27465 w 54930"/>
                  <a:gd name="connsiteY4" fmla="*/ 54930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27465" y="54930"/>
                    </a:moveTo>
                    <a:cubicBezTo>
                      <a:pt x="12359" y="54930"/>
                      <a:pt x="0" y="42571"/>
                      <a:pt x="0" y="27465"/>
                    </a:cubicBezTo>
                    <a:cubicBezTo>
                      <a:pt x="0" y="12360"/>
                      <a:pt x="12359" y="0"/>
                      <a:pt x="27465" y="0"/>
                    </a:cubicBezTo>
                    <a:cubicBezTo>
                      <a:pt x="42571" y="0"/>
                      <a:pt x="54930" y="12360"/>
                      <a:pt x="54930" y="27465"/>
                    </a:cubicBezTo>
                    <a:cubicBezTo>
                      <a:pt x="54930" y="42571"/>
                      <a:pt x="42571" y="54930"/>
                      <a:pt x="27465" y="54930"/>
                    </a:cubicBezTo>
                    <a:close/>
                  </a:path>
                </a:pathLst>
              </a:custGeom>
              <a:grp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grpSp>
          <p:nvGrpSpPr>
            <p:cNvPr id="466" name="组合 465"/>
            <p:cNvGrpSpPr/>
            <p:nvPr/>
          </p:nvGrpSpPr>
          <p:grpSpPr>
            <a:xfrm>
              <a:off x="7039620" y="-44610"/>
              <a:ext cx="5152380" cy="3208137"/>
              <a:chOff x="6118017" y="-44610"/>
              <a:chExt cx="6073983" cy="3781974"/>
            </a:xfrm>
          </p:grpSpPr>
          <p:pic>
            <p:nvPicPr>
              <p:cNvPr id="463" name="图片 462"/>
              <p:cNvPicPr>
                <a:picLocks noChangeAspect="1"/>
              </p:cNvPicPr>
              <p:nvPr/>
            </p:nvPicPr>
            <p:blipFill>
              <a:blip r:embed="rId2"/>
              <a:srcRect t="35328"/>
              <a:stretch>
                <a:fillRect/>
              </a:stretch>
            </p:blipFill>
            <p:spPr>
              <a:xfrm>
                <a:off x="6118017" y="0"/>
                <a:ext cx="2810500" cy="1817608"/>
              </a:xfrm>
              <a:custGeom>
                <a:avLst/>
                <a:gdLst>
                  <a:gd name="connsiteX0" fmla="*/ 0 w 2810500"/>
                  <a:gd name="connsiteY0" fmla="*/ 0 h 1817608"/>
                  <a:gd name="connsiteX1" fmla="*/ 2810500 w 2810500"/>
                  <a:gd name="connsiteY1" fmla="*/ 0 h 1817608"/>
                  <a:gd name="connsiteX2" fmla="*/ 2810500 w 2810500"/>
                  <a:gd name="connsiteY2" fmla="*/ 1817608 h 1817608"/>
                  <a:gd name="connsiteX3" fmla="*/ 0 w 2810500"/>
                  <a:gd name="connsiteY3" fmla="*/ 1817608 h 1817608"/>
                </a:gdLst>
                <a:ahLst/>
                <a:cxnLst>
                  <a:cxn ang="0">
                    <a:pos x="connsiteX0" y="connsiteY0"/>
                  </a:cxn>
                  <a:cxn ang="0">
                    <a:pos x="connsiteX1" y="connsiteY1"/>
                  </a:cxn>
                  <a:cxn ang="0">
                    <a:pos x="connsiteX2" y="connsiteY2"/>
                  </a:cxn>
                  <a:cxn ang="0">
                    <a:pos x="connsiteX3" y="connsiteY3"/>
                  </a:cxn>
                </a:cxnLst>
                <a:rect l="l" t="t" r="r" b="b"/>
                <a:pathLst>
                  <a:path w="2810500" h="1817608">
                    <a:moveTo>
                      <a:pt x="0" y="0"/>
                    </a:moveTo>
                    <a:lnTo>
                      <a:pt x="2810500" y="0"/>
                    </a:lnTo>
                    <a:lnTo>
                      <a:pt x="2810500" y="1817608"/>
                    </a:lnTo>
                    <a:lnTo>
                      <a:pt x="0" y="1817608"/>
                    </a:lnTo>
                    <a:close/>
                  </a:path>
                </a:pathLst>
              </a:custGeom>
            </p:spPr>
          </p:pic>
          <p:sp>
            <p:nvSpPr>
              <p:cNvPr id="168" name="任意多边形: 形状 167"/>
              <p:cNvSpPr/>
              <p:nvPr/>
            </p:nvSpPr>
            <p:spPr>
              <a:xfrm>
                <a:off x="7460918" y="2421"/>
                <a:ext cx="4731082" cy="1756532"/>
              </a:xfrm>
              <a:custGeom>
                <a:avLst/>
                <a:gdLst>
                  <a:gd name="connsiteX0" fmla="*/ 0 w 5622095"/>
                  <a:gd name="connsiteY0" fmla="*/ 0 h 2087343"/>
                  <a:gd name="connsiteX1" fmla="*/ 391377 w 5622095"/>
                  <a:gd name="connsiteY1" fmla="*/ 333700 h 2087343"/>
                  <a:gd name="connsiteX2" fmla="*/ 1163145 w 5622095"/>
                  <a:gd name="connsiteY2" fmla="*/ 333700 h 2087343"/>
                  <a:gd name="connsiteX3" fmla="*/ 1560015 w 5622095"/>
                  <a:gd name="connsiteY3" fmla="*/ 730570 h 2087343"/>
                  <a:gd name="connsiteX4" fmla="*/ 1560015 w 5622095"/>
                  <a:gd name="connsiteY4" fmla="*/ 730570 h 2087343"/>
                  <a:gd name="connsiteX5" fmla="*/ 1956885 w 5622095"/>
                  <a:gd name="connsiteY5" fmla="*/ 1127441 h 2087343"/>
                  <a:gd name="connsiteX6" fmla="*/ 3364469 w 5622095"/>
                  <a:gd name="connsiteY6" fmla="*/ 1127441 h 2087343"/>
                  <a:gd name="connsiteX7" fmla="*/ 3761339 w 5622095"/>
                  <a:gd name="connsiteY7" fmla="*/ 1524310 h 2087343"/>
                  <a:gd name="connsiteX8" fmla="*/ 3761339 w 5622095"/>
                  <a:gd name="connsiteY8" fmla="*/ 1690474 h 2087343"/>
                  <a:gd name="connsiteX9" fmla="*/ 4158209 w 5622095"/>
                  <a:gd name="connsiteY9" fmla="*/ 2087344 h 2087343"/>
                  <a:gd name="connsiteX10" fmla="*/ 5622096 w 5622095"/>
                  <a:gd name="connsiteY10" fmla="*/ 2087344 h 2087343"/>
                  <a:gd name="connsiteX11" fmla="*/ 5622096 w 5622095"/>
                  <a:gd name="connsiteY11" fmla="*/ 0 h 2087343"/>
                  <a:gd name="connsiteX12" fmla="*/ 0 w 5622095"/>
                  <a:gd name="connsiteY12" fmla="*/ 0 h 208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2095" h="2087343">
                    <a:moveTo>
                      <a:pt x="0" y="0"/>
                    </a:moveTo>
                    <a:cubicBezTo>
                      <a:pt x="30211" y="189509"/>
                      <a:pt x="193628" y="333700"/>
                      <a:pt x="391377" y="333700"/>
                    </a:cubicBezTo>
                    <a:lnTo>
                      <a:pt x="1163145" y="333700"/>
                    </a:lnTo>
                    <a:cubicBezTo>
                      <a:pt x="1382865" y="333700"/>
                      <a:pt x="1560015" y="510850"/>
                      <a:pt x="1560015" y="730570"/>
                    </a:cubicBezTo>
                    <a:lnTo>
                      <a:pt x="1560015" y="730570"/>
                    </a:lnTo>
                    <a:cubicBezTo>
                      <a:pt x="1560015" y="950291"/>
                      <a:pt x="1737165" y="1127441"/>
                      <a:pt x="1956885" y="1127441"/>
                    </a:cubicBezTo>
                    <a:lnTo>
                      <a:pt x="3364469" y="1127441"/>
                    </a:lnTo>
                    <a:cubicBezTo>
                      <a:pt x="3584190" y="1127441"/>
                      <a:pt x="3761339" y="1304590"/>
                      <a:pt x="3761339" y="1524310"/>
                    </a:cubicBezTo>
                    <a:lnTo>
                      <a:pt x="3761339" y="1690474"/>
                    </a:lnTo>
                    <a:cubicBezTo>
                      <a:pt x="3761339" y="1910194"/>
                      <a:pt x="3938489" y="2087344"/>
                      <a:pt x="4158209" y="2087344"/>
                    </a:cubicBezTo>
                    <a:lnTo>
                      <a:pt x="5622096" y="2087344"/>
                    </a:lnTo>
                    <a:lnTo>
                      <a:pt x="5622096" y="0"/>
                    </a:lnTo>
                    <a:lnTo>
                      <a:pt x="0" y="0"/>
                    </a:ln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1" name="任意多边形: 形状 170"/>
              <p:cNvSpPr/>
              <p:nvPr/>
            </p:nvSpPr>
            <p:spPr>
              <a:xfrm>
                <a:off x="11755179" y="1078297"/>
                <a:ext cx="298148" cy="2659067"/>
              </a:xfrm>
              <a:custGeom>
                <a:avLst/>
                <a:gdLst>
                  <a:gd name="connsiteX0" fmla="*/ 177150 w 354299"/>
                  <a:gd name="connsiteY0" fmla="*/ 0 h 3159854"/>
                  <a:gd name="connsiteX1" fmla="*/ 177150 w 354299"/>
                  <a:gd name="connsiteY1" fmla="*/ 0 h 3159854"/>
                  <a:gd name="connsiteX2" fmla="*/ 354299 w 354299"/>
                  <a:gd name="connsiteY2" fmla="*/ 177150 h 3159854"/>
                  <a:gd name="connsiteX3" fmla="*/ 354299 w 354299"/>
                  <a:gd name="connsiteY3" fmla="*/ 2982705 h 3159854"/>
                  <a:gd name="connsiteX4" fmla="*/ 177150 w 354299"/>
                  <a:gd name="connsiteY4" fmla="*/ 3159854 h 3159854"/>
                  <a:gd name="connsiteX5" fmla="*/ 177150 w 354299"/>
                  <a:gd name="connsiteY5" fmla="*/ 3159854 h 3159854"/>
                  <a:gd name="connsiteX6" fmla="*/ 0 w 354299"/>
                  <a:gd name="connsiteY6" fmla="*/ 2982705 h 3159854"/>
                  <a:gd name="connsiteX7" fmla="*/ 0 w 354299"/>
                  <a:gd name="connsiteY7" fmla="*/ 177150 h 3159854"/>
                  <a:gd name="connsiteX8" fmla="*/ 177150 w 354299"/>
                  <a:gd name="connsiteY8" fmla="*/ 0 h 31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299" h="3159854">
                    <a:moveTo>
                      <a:pt x="177150" y="0"/>
                    </a:moveTo>
                    <a:lnTo>
                      <a:pt x="177150" y="0"/>
                    </a:lnTo>
                    <a:cubicBezTo>
                      <a:pt x="274651" y="0"/>
                      <a:pt x="354299" y="79649"/>
                      <a:pt x="354299" y="177150"/>
                    </a:cubicBezTo>
                    <a:lnTo>
                      <a:pt x="354299" y="2982705"/>
                    </a:lnTo>
                    <a:cubicBezTo>
                      <a:pt x="354299" y="3080206"/>
                      <a:pt x="274651" y="3159854"/>
                      <a:pt x="177150" y="3159854"/>
                    </a:cubicBezTo>
                    <a:lnTo>
                      <a:pt x="177150" y="3159854"/>
                    </a:lnTo>
                    <a:cubicBezTo>
                      <a:pt x="79648" y="3159854"/>
                      <a:pt x="0" y="3080206"/>
                      <a:pt x="0" y="2982705"/>
                    </a:cubicBezTo>
                    <a:lnTo>
                      <a:pt x="0" y="177150"/>
                    </a:lnTo>
                    <a:cubicBezTo>
                      <a:pt x="0" y="78275"/>
                      <a:pt x="79648" y="0"/>
                      <a:pt x="177150" y="0"/>
                    </a:cubicBezTo>
                    <a:close/>
                  </a:path>
                </a:pathLst>
              </a:custGeom>
              <a:solidFill>
                <a:srgbClr val="FFFFFF"/>
              </a:solidFill>
              <a:ln w="13732" cap="flat">
                <a:noFill/>
                <a:prstDash val="solid"/>
                <a:miter/>
              </a:ln>
              <a:effectLst>
                <a:outerShdw blurRad="50800" dist="38100" algn="l" rotWithShape="0">
                  <a:prstClr val="black">
                    <a:alpha val="40000"/>
                  </a:prstClr>
                </a:outerShdw>
              </a:effectLst>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nvGrpSpPr>
              <p:cNvPr id="172" name="图形 2"/>
              <p:cNvGrpSpPr/>
              <p:nvPr/>
            </p:nvGrpSpPr>
            <p:grpSpPr>
              <a:xfrm>
                <a:off x="11121902" y="295947"/>
                <a:ext cx="382508" cy="1692974"/>
                <a:chOff x="9022268" y="357673"/>
                <a:chExt cx="454546" cy="2011815"/>
              </a:xfrm>
              <a:solidFill>
                <a:srgbClr val="FFFFFF"/>
              </a:solidFill>
            </p:grpSpPr>
            <p:sp>
              <p:nvSpPr>
                <p:cNvPr id="173" name="任意多边形: 形状 172"/>
                <p:cNvSpPr/>
                <p:nvPr/>
              </p:nvSpPr>
              <p:spPr>
                <a:xfrm>
                  <a:off x="9022268" y="231455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4" name="任意多边形: 形状 173"/>
                <p:cNvSpPr/>
                <p:nvPr/>
              </p:nvSpPr>
              <p:spPr>
                <a:xfrm>
                  <a:off x="9156847" y="231455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5" name="任意多边形: 形状 174"/>
                <p:cNvSpPr/>
                <p:nvPr/>
              </p:nvSpPr>
              <p:spPr>
                <a:xfrm>
                  <a:off x="9290053" y="231455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6" name="任意多边形: 形状 175"/>
                <p:cNvSpPr/>
                <p:nvPr/>
              </p:nvSpPr>
              <p:spPr>
                <a:xfrm>
                  <a:off x="9022268" y="219233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7" name="任意多边形: 形状 176"/>
                <p:cNvSpPr/>
                <p:nvPr/>
              </p:nvSpPr>
              <p:spPr>
                <a:xfrm>
                  <a:off x="9156847" y="219233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8" name="任意多边形: 形状 177"/>
                <p:cNvSpPr/>
                <p:nvPr/>
              </p:nvSpPr>
              <p:spPr>
                <a:xfrm>
                  <a:off x="9290053" y="219233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79" name="任意多边形: 形状 178"/>
                <p:cNvSpPr/>
                <p:nvPr/>
              </p:nvSpPr>
              <p:spPr>
                <a:xfrm>
                  <a:off x="9022268" y="207011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0" name="任意多边形: 形状 179"/>
                <p:cNvSpPr/>
                <p:nvPr/>
              </p:nvSpPr>
              <p:spPr>
                <a:xfrm>
                  <a:off x="9156847" y="207011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1" name="任意多边形: 形状 180"/>
                <p:cNvSpPr/>
                <p:nvPr/>
              </p:nvSpPr>
              <p:spPr>
                <a:xfrm>
                  <a:off x="9290053" y="207011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2" name="任意多边形: 形状 181"/>
                <p:cNvSpPr/>
                <p:nvPr/>
              </p:nvSpPr>
              <p:spPr>
                <a:xfrm>
                  <a:off x="9022268" y="194789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3" name="任意多边形: 形状 182"/>
                <p:cNvSpPr/>
                <p:nvPr/>
              </p:nvSpPr>
              <p:spPr>
                <a:xfrm>
                  <a:off x="9156847" y="194789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4" name="任意多边形: 形状 183"/>
                <p:cNvSpPr/>
                <p:nvPr/>
              </p:nvSpPr>
              <p:spPr>
                <a:xfrm>
                  <a:off x="9290053" y="194789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5" name="任意多边形: 形状 184"/>
                <p:cNvSpPr/>
                <p:nvPr/>
              </p:nvSpPr>
              <p:spPr>
                <a:xfrm>
                  <a:off x="9022268" y="182568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6" name="任意多边形: 形状 185"/>
                <p:cNvSpPr/>
                <p:nvPr/>
              </p:nvSpPr>
              <p:spPr>
                <a:xfrm>
                  <a:off x="9156847" y="182568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7" name="任意多边形: 形状 186"/>
                <p:cNvSpPr/>
                <p:nvPr/>
              </p:nvSpPr>
              <p:spPr>
                <a:xfrm>
                  <a:off x="9290053" y="182568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8" name="任意多边形: 形状 187"/>
                <p:cNvSpPr/>
                <p:nvPr/>
              </p:nvSpPr>
              <p:spPr>
                <a:xfrm>
                  <a:off x="9022268" y="170346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89" name="任意多边形: 形状 188"/>
                <p:cNvSpPr/>
                <p:nvPr/>
              </p:nvSpPr>
              <p:spPr>
                <a:xfrm>
                  <a:off x="9156847" y="170346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0" name="任意多边形: 形状 189"/>
                <p:cNvSpPr/>
                <p:nvPr/>
              </p:nvSpPr>
              <p:spPr>
                <a:xfrm>
                  <a:off x="9290053" y="170346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1" name="任意多边形: 形状 190"/>
                <p:cNvSpPr/>
                <p:nvPr/>
              </p:nvSpPr>
              <p:spPr>
                <a:xfrm>
                  <a:off x="9022268" y="158124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2" name="任意多边形: 形状 191"/>
                <p:cNvSpPr/>
                <p:nvPr/>
              </p:nvSpPr>
              <p:spPr>
                <a:xfrm>
                  <a:off x="9156847" y="158124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3" name="任意多边形: 形状 192"/>
                <p:cNvSpPr/>
                <p:nvPr/>
              </p:nvSpPr>
              <p:spPr>
                <a:xfrm>
                  <a:off x="9290053" y="158124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4" name="任意多边形: 形状 193"/>
                <p:cNvSpPr/>
                <p:nvPr/>
              </p:nvSpPr>
              <p:spPr>
                <a:xfrm>
                  <a:off x="9022268" y="145902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5" name="任意多边形: 形状 194"/>
                <p:cNvSpPr/>
                <p:nvPr/>
              </p:nvSpPr>
              <p:spPr>
                <a:xfrm>
                  <a:off x="9156847" y="145902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6" name="任意多边形: 形状 195"/>
                <p:cNvSpPr/>
                <p:nvPr/>
              </p:nvSpPr>
              <p:spPr>
                <a:xfrm>
                  <a:off x="9290053" y="145902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7" name="任意多边形: 形状 196"/>
                <p:cNvSpPr/>
                <p:nvPr/>
              </p:nvSpPr>
              <p:spPr>
                <a:xfrm>
                  <a:off x="9022268" y="133680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8" name="任意多边形: 形状 197"/>
                <p:cNvSpPr/>
                <p:nvPr/>
              </p:nvSpPr>
              <p:spPr>
                <a:xfrm>
                  <a:off x="9156847" y="133680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199" name="任意多边形: 形状 198"/>
                <p:cNvSpPr/>
                <p:nvPr/>
              </p:nvSpPr>
              <p:spPr>
                <a:xfrm>
                  <a:off x="9290053" y="133680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0" name="任意多边形: 形状 199"/>
                <p:cNvSpPr/>
                <p:nvPr/>
              </p:nvSpPr>
              <p:spPr>
                <a:xfrm>
                  <a:off x="9022268" y="121458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1" name="任意多边形: 形状 200"/>
                <p:cNvSpPr/>
                <p:nvPr/>
              </p:nvSpPr>
              <p:spPr>
                <a:xfrm>
                  <a:off x="9156847" y="121458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2" name="任意多边形: 形状 201"/>
                <p:cNvSpPr/>
                <p:nvPr/>
              </p:nvSpPr>
              <p:spPr>
                <a:xfrm>
                  <a:off x="9290053" y="121458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3" name="任意多边形: 形状 202"/>
                <p:cNvSpPr/>
                <p:nvPr/>
              </p:nvSpPr>
              <p:spPr>
                <a:xfrm>
                  <a:off x="9022268" y="109236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4" name="任意多边形: 形状 203"/>
                <p:cNvSpPr/>
                <p:nvPr/>
              </p:nvSpPr>
              <p:spPr>
                <a:xfrm>
                  <a:off x="9156847" y="109236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5" name="任意多边形: 形状 204"/>
                <p:cNvSpPr/>
                <p:nvPr/>
              </p:nvSpPr>
              <p:spPr>
                <a:xfrm>
                  <a:off x="9290053" y="109236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6" name="任意多边形: 形状 205"/>
                <p:cNvSpPr/>
                <p:nvPr/>
              </p:nvSpPr>
              <p:spPr>
                <a:xfrm>
                  <a:off x="9022268" y="97014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7" name="任意多边形: 形状 206"/>
                <p:cNvSpPr/>
                <p:nvPr/>
              </p:nvSpPr>
              <p:spPr>
                <a:xfrm>
                  <a:off x="9156847" y="97014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8" name="任意多边形: 形状 207"/>
                <p:cNvSpPr/>
                <p:nvPr/>
              </p:nvSpPr>
              <p:spPr>
                <a:xfrm>
                  <a:off x="9290053" y="97014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09" name="任意多边形: 形状 208"/>
                <p:cNvSpPr/>
                <p:nvPr/>
              </p:nvSpPr>
              <p:spPr>
                <a:xfrm>
                  <a:off x="9022268" y="84792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0" name="任意多边形: 形状 209"/>
                <p:cNvSpPr/>
                <p:nvPr/>
              </p:nvSpPr>
              <p:spPr>
                <a:xfrm>
                  <a:off x="9156847" y="84792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1" name="任意多边形: 形状 210"/>
                <p:cNvSpPr/>
                <p:nvPr/>
              </p:nvSpPr>
              <p:spPr>
                <a:xfrm>
                  <a:off x="9290053" y="84792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2" name="任意多边形: 形状 211"/>
                <p:cNvSpPr/>
                <p:nvPr/>
              </p:nvSpPr>
              <p:spPr>
                <a:xfrm>
                  <a:off x="9022268" y="72570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3" name="任意多边形: 形状 212"/>
                <p:cNvSpPr/>
                <p:nvPr/>
              </p:nvSpPr>
              <p:spPr>
                <a:xfrm>
                  <a:off x="9156847" y="72570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4" name="任意多边形: 形状 213"/>
                <p:cNvSpPr/>
                <p:nvPr/>
              </p:nvSpPr>
              <p:spPr>
                <a:xfrm>
                  <a:off x="9290053" y="72570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5" name="任意多边形: 形状 214"/>
                <p:cNvSpPr/>
                <p:nvPr/>
              </p:nvSpPr>
              <p:spPr>
                <a:xfrm>
                  <a:off x="9022268" y="603485"/>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6" name="任意多边形: 形状 215"/>
                <p:cNvSpPr/>
                <p:nvPr/>
              </p:nvSpPr>
              <p:spPr>
                <a:xfrm>
                  <a:off x="9156847" y="603485"/>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7" name="任意多边形: 形状 216"/>
                <p:cNvSpPr/>
                <p:nvPr/>
              </p:nvSpPr>
              <p:spPr>
                <a:xfrm>
                  <a:off x="9290053" y="603485"/>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0" y="0"/>
                        <a:pt x="54930" y="12359"/>
                        <a:pt x="54930" y="27465"/>
                      </a:cubicBezTo>
                      <a:cubicBezTo>
                        <a:pt x="54930" y="42571"/>
                        <a:pt x="42570"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8" name="任意多边形: 形状 217"/>
                <p:cNvSpPr/>
                <p:nvPr/>
              </p:nvSpPr>
              <p:spPr>
                <a:xfrm>
                  <a:off x="9022268" y="479892"/>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0" y="0"/>
                        <a:pt x="54930" y="12359"/>
                        <a:pt x="54930" y="27465"/>
                      </a:cubicBezTo>
                      <a:cubicBezTo>
                        <a:pt x="54930" y="42571"/>
                        <a:pt x="42570"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19" name="任意多边形: 形状 218"/>
                <p:cNvSpPr/>
                <p:nvPr/>
              </p:nvSpPr>
              <p:spPr>
                <a:xfrm>
                  <a:off x="9156847" y="479892"/>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1" y="0"/>
                        <a:pt x="54930" y="12359"/>
                        <a:pt x="54930" y="27465"/>
                      </a:cubicBezTo>
                      <a:cubicBezTo>
                        <a:pt x="54930" y="42571"/>
                        <a:pt x="42571"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0" name="任意多边形: 形状 219"/>
                <p:cNvSpPr/>
                <p:nvPr/>
              </p:nvSpPr>
              <p:spPr>
                <a:xfrm>
                  <a:off x="9290053" y="479892"/>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0" y="0"/>
                        <a:pt x="54930" y="12359"/>
                        <a:pt x="54930" y="27465"/>
                      </a:cubicBezTo>
                      <a:cubicBezTo>
                        <a:pt x="54930" y="42571"/>
                        <a:pt x="42570"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1" name="任意多边形: 形状 220"/>
                <p:cNvSpPr/>
                <p:nvPr/>
              </p:nvSpPr>
              <p:spPr>
                <a:xfrm>
                  <a:off x="9022268" y="357673"/>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0" y="0"/>
                        <a:pt x="54930" y="12359"/>
                        <a:pt x="54930" y="27465"/>
                      </a:cubicBezTo>
                      <a:cubicBezTo>
                        <a:pt x="54930" y="42571"/>
                        <a:pt x="42570"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2" name="任意多边形: 形状 221"/>
                <p:cNvSpPr/>
                <p:nvPr/>
              </p:nvSpPr>
              <p:spPr>
                <a:xfrm>
                  <a:off x="9156847" y="357673"/>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1" y="0"/>
                        <a:pt x="54930" y="12359"/>
                        <a:pt x="54930" y="27465"/>
                      </a:cubicBezTo>
                      <a:cubicBezTo>
                        <a:pt x="54930" y="42571"/>
                        <a:pt x="42571"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3" name="任意多边形: 形状 222"/>
                <p:cNvSpPr/>
                <p:nvPr/>
              </p:nvSpPr>
              <p:spPr>
                <a:xfrm>
                  <a:off x="9290053" y="357673"/>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0" y="0"/>
                        <a:pt x="54930" y="12359"/>
                        <a:pt x="54930" y="27465"/>
                      </a:cubicBezTo>
                      <a:cubicBezTo>
                        <a:pt x="54930" y="42571"/>
                        <a:pt x="42570"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4" name="任意多边形: 形状 223"/>
                <p:cNvSpPr/>
                <p:nvPr/>
              </p:nvSpPr>
              <p:spPr>
                <a:xfrm>
                  <a:off x="9421885" y="231455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5" name="任意多边形: 形状 224"/>
                <p:cNvSpPr/>
                <p:nvPr/>
              </p:nvSpPr>
              <p:spPr>
                <a:xfrm>
                  <a:off x="9421885" y="2192338"/>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6" name="任意多边形: 形状 225"/>
                <p:cNvSpPr/>
                <p:nvPr/>
              </p:nvSpPr>
              <p:spPr>
                <a:xfrm>
                  <a:off x="9421885" y="207011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7" name="任意多边形: 形状 226"/>
                <p:cNvSpPr/>
                <p:nvPr/>
              </p:nvSpPr>
              <p:spPr>
                <a:xfrm>
                  <a:off x="9421885" y="1947899"/>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8" name="任意多边形: 形状 227"/>
                <p:cNvSpPr/>
                <p:nvPr/>
              </p:nvSpPr>
              <p:spPr>
                <a:xfrm>
                  <a:off x="9421885" y="182568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29" name="任意多边形: 形状 228"/>
                <p:cNvSpPr/>
                <p:nvPr/>
              </p:nvSpPr>
              <p:spPr>
                <a:xfrm>
                  <a:off x="9421885" y="1703460"/>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0" name="任意多边形: 形状 229"/>
                <p:cNvSpPr/>
                <p:nvPr/>
              </p:nvSpPr>
              <p:spPr>
                <a:xfrm>
                  <a:off x="9421885" y="158124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1" name="任意多边形: 形状 230"/>
                <p:cNvSpPr/>
                <p:nvPr/>
              </p:nvSpPr>
              <p:spPr>
                <a:xfrm>
                  <a:off x="9421885" y="1459021"/>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2" name="任意多边形: 形状 231"/>
                <p:cNvSpPr/>
                <p:nvPr/>
              </p:nvSpPr>
              <p:spPr>
                <a:xfrm>
                  <a:off x="9421885" y="133680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3" name="任意多边形: 形状 232"/>
                <p:cNvSpPr/>
                <p:nvPr/>
              </p:nvSpPr>
              <p:spPr>
                <a:xfrm>
                  <a:off x="9421885" y="1214582"/>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4" name="任意多边形: 形状 233"/>
                <p:cNvSpPr/>
                <p:nvPr/>
              </p:nvSpPr>
              <p:spPr>
                <a:xfrm>
                  <a:off x="9421885" y="109236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5" name="任意多边形: 形状 234"/>
                <p:cNvSpPr/>
                <p:nvPr/>
              </p:nvSpPr>
              <p:spPr>
                <a:xfrm>
                  <a:off x="9421885" y="970143"/>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6" name="任意多边形: 形状 235"/>
                <p:cNvSpPr/>
                <p:nvPr/>
              </p:nvSpPr>
              <p:spPr>
                <a:xfrm>
                  <a:off x="9421885" y="84792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7" name="任意多边形: 形状 236"/>
                <p:cNvSpPr/>
                <p:nvPr/>
              </p:nvSpPr>
              <p:spPr>
                <a:xfrm>
                  <a:off x="9421885" y="725704"/>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8" name="任意多边形: 形状 237"/>
                <p:cNvSpPr/>
                <p:nvPr/>
              </p:nvSpPr>
              <p:spPr>
                <a:xfrm>
                  <a:off x="9421885" y="603485"/>
                  <a:ext cx="54930" cy="54930"/>
                </a:xfrm>
                <a:custGeom>
                  <a:avLst/>
                  <a:gdLst>
                    <a:gd name="connsiteX0" fmla="*/ 0 w 54930"/>
                    <a:gd name="connsiteY0" fmla="*/ 27465 h 54930"/>
                    <a:gd name="connsiteX1" fmla="*/ 27465 w 54930"/>
                    <a:gd name="connsiteY1" fmla="*/ 0 h 54930"/>
                    <a:gd name="connsiteX2" fmla="*/ 54930 w 54930"/>
                    <a:gd name="connsiteY2" fmla="*/ 27465 h 54930"/>
                    <a:gd name="connsiteX3" fmla="*/ 27465 w 54930"/>
                    <a:gd name="connsiteY3" fmla="*/ 54930 h 54930"/>
                    <a:gd name="connsiteX4" fmla="*/ 0 w 54930"/>
                    <a:gd name="connsiteY4" fmla="*/ 27465 h 5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4930">
                      <a:moveTo>
                        <a:pt x="0" y="27465"/>
                      </a:moveTo>
                      <a:cubicBezTo>
                        <a:pt x="0" y="12359"/>
                        <a:pt x="12360" y="0"/>
                        <a:pt x="27465" y="0"/>
                      </a:cubicBezTo>
                      <a:cubicBezTo>
                        <a:pt x="42571" y="0"/>
                        <a:pt x="54930" y="12359"/>
                        <a:pt x="54930" y="27465"/>
                      </a:cubicBezTo>
                      <a:cubicBezTo>
                        <a:pt x="54930" y="42571"/>
                        <a:pt x="42571" y="54930"/>
                        <a:pt x="27465" y="54930"/>
                      </a:cubicBezTo>
                      <a:cubicBezTo>
                        <a:pt x="12360" y="54930"/>
                        <a:pt x="0" y="42571"/>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39" name="任意多边形: 形状 238"/>
                <p:cNvSpPr/>
                <p:nvPr/>
              </p:nvSpPr>
              <p:spPr>
                <a:xfrm>
                  <a:off x="9421885" y="479892"/>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1" y="0"/>
                        <a:pt x="54930" y="12359"/>
                        <a:pt x="54930" y="27465"/>
                      </a:cubicBezTo>
                      <a:cubicBezTo>
                        <a:pt x="54930" y="42571"/>
                        <a:pt x="42571"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40" name="任意多边形: 形状 239"/>
                <p:cNvSpPr/>
                <p:nvPr/>
              </p:nvSpPr>
              <p:spPr>
                <a:xfrm>
                  <a:off x="9421885" y="357673"/>
                  <a:ext cx="54930" cy="55034"/>
                </a:xfrm>
                <a:custGeom>
                  <a:avLst/>
                  <a:gdLst>
                    <a:gd name="connsiteX0" fmla="*/ 0 w 54930"/>
                    <a:gd name="connsiteY0" fmla="*/ 27465 h 55034"/>
                    <a:gd name="connsiteX1" fmla="*/ 27465 w 54930"/>
                    <a:gd name="connsiteY1" fmla="*/ 0 h 55034"/>
                    <a:gd name="connsiteX2" fmla="*/ 54930 w 54930"/>
                    <a:gd name="connsiteY2" fmla="*/ 27465 h 55034"/>
                    <a:gd name="connsiteX3" fmla="*/ 27465 w 54930"/>
                    <a:gd name="connsiteY3" fmla="*/ 54930 h 55034"/>
                    <a:gd name="connsiteX4" fmla="*/ 0 w 54930"/>
                    <a:gd name="connsiteY4" fmla="*/ 27465 h 5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 h="55034">
                      <a:moveTo>
                        <a:pt x="0" y="27465"/>
                      </a:moveTo>
                      <a:cubicBezTo>
                        <a:pt x="0" y="12359"/>
                        <a:pt x="12360" y="0"/>
                        <a:pt x="27465" y="0"/>
                      </a:cubicBezTo>
                      <a:cubicBezTo>
                        <a:pt x="42571" y="0"/>
                        <a:pt x="54930" y="12359"/>
                        <a:pt x="54930" y="27465"/>
                      </a:cubicBezTo>
                      <a:cubicBezTo>
                        <a:pt x="54930" y="42571"/>
                        <a:pt x="42571" y="54930"/>
                        <a:pt x="27465" y="54930"/>
                      </a:cubicBezTo>
                      <a:cubicBezTo>
                        <a:pt x="12360" y="56303"/>
                        <a:pt x="0" y="43944"/>
                        <a:pt x="0" y="27465"/>
                      </a:cubicBezTo>
                      <a:close/>
                    </a:path>
                  </a:pathLst>
                </a:custGeom>
                <a:solidFill>
                  <a:srgbClr val="FFFFFF"/>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sp>
            <p:nvSpPr>
              <p:cNvPr id="241" name="任意多边形: 形状 240"/>
              <p:cNvSpPr/>
              <p:nvPr/>
            </p:nvSpPr>
            <p:spPr>
              <a:xfrm>
                <a:off x="10930071" y="1456182"/>
                <a:ext cx="767327" cy="767327"/>
              </a:xfrm>
              <a:custGeom>
                <a:avLst/>
                <a:gdLst>
                  <a:gd name="connsiteX0" fmla="*/ 911840 w 911839"/>
                  <a:gd name="connsiteY0" fmla="*/ 455920 h 911839"/>
                  <a:gd name="connsiteX1" fmla="*/ 455920 w 911839"/>
                  <a:gd name="connsiteY1" fmla="*/ 911840 h 911839"/>
                  <a:gd name="connsiteX2" fmla="*/ -1 w 911839"/>
                  <a:gd name="connsiteY2" fmla="*/ 455920 h 911839"/>
                  <a:gd name="connsiteX3" fmla="*/ 455920 w 911839"/>
                  <a:gd name="connsiteY3" fmla="*/ 0 h 911839"/>
                  <a:gd name="connsiteX4" fmla="*/ 911840 w 911839"/>
                  <a:gd name="connsiteY4" fmla="*/ 455920 h 91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39" h="911839">
                    <a:moveTo>
                      <a:pt x="911840" y="455920"/>
                    </a:moveTo>
                    <a:cubicBezTo>
                      <a:pt x="911840" y="707718"/>
                      <a:pt x="707717" y="911840"/>
                      <a:pt x="455920" y="911840"/>
                    </a:cubicBezTo>
                    <a:cubicBezTo>
                      <a:pt x="204122" y="911840"/>
                      <a:pt x="-1" y="707718"/>
                      <a:pt x="-1" y="455920"/>
                    </a:cubicBezTo>
                    <a:cubicBezTo>
                      <a:pt x="-1" y="204122"/>
                      <a:pt x="204122" y="0"/>
                      <a:pt x="455920" y="0"/>
                    </a:cubicBezTo>
                    <a:cubicBezTo>
                      <a:pt x="707717" y="0"/>
                      <a:pt x="911840" y="204122"/>
                      <a:pt x="911840" y="455920"/>
                    </a:cubicBezTo>
                    <a:close/>
                  </a:path>
                </a:pathLst>
              </a:custGeom>
              <a:solidFill>
                <a:srgbClr val="91CFF6"/>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42" name="任意多边形: 形状 241"/>
              <p:cNvSpPr/>
              <p:nvPr/>
            </p:nvSpPr>
            <p:spPr>
              <a:xfrm rot="20504449">
                <a:off x="9953230" y="1406415"/>
                <a:ext cx="547733" cy="547732"/>
              </a:xfrm>
              <a:custGeom>
                <a:avLst/>
                <a:gdLst>
                  <a:gd name="connsiteX0" fmla="*/ 650888 w 650888"/>
                  <a:gd name="connsiteY0" fmla="*/ 325444 h 650888"/>
                  <a:gd name="connsiteX1" fmla="*/ 325444 w 650888"/>
                  <a:gd name="connsiteY1" fmla="*/ 650888 h 650888"/>
                  <a:gd name="connsiteX2" fmla="*/ -1 w 650888"/>
                  <a:gd name="connsiteY2" fmla="*/ 325444 h 650888"/>
                  <a:gd name="connsiteX3" fmla="*/ 325444 w 650888"/>
                  <a:gd name="connsiteY3" fmla="*/ 0 h 650888"/>
                  <a:gd name="connsiteX4" fmla="*/ 650888 w 650888"/>
                  <a:gd name="connsiteY4" fmla="*/ 325444 h 65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888" h="650888">
                    <a:moveTo>
                      <a:pt x="650888" y="325444"/>
                    </a:moveTo>
                    <a:cubicBezTo>
                      <a:pt x="650888" y="505182"/>
                      <a:pt x="505182" y="650888"/>
                      <a:pt x="325444" y="650888"/>
                    </a:cubicBezTo>
                    <a:cubicBezTo>
                      <a:pt x="145706" y="650888"/>
                      <a:pt x="-1" y="505182"/>
                      <a:pt x="-1" y="325444"/>
                    </a:cubicBezTo>
                    <a:cubicBezTo>
                      <a:pt x="-1" y="145706"/>
                      <a:pt x="145706" y="0"/>
                      <a:pt x="325444" y="0"/>
                    </a:cubicBezTo>
                    <a:cubicBezTo>
                      <a:pt x="505182" y="0"/>
                      <a:pt x="650888" y="145706"/>
                      <a:pt x="650888" y="325444"/>
                    </a:cubicBezTo>
                    <a:close/>
                  </a:path>
                </a:pathLst>
              </a:custGeom>
              <a:gradFill>
                <a:gsLst>
                  <a:gs pos="0">
                    <a:srgbClr val="6071B0"/>
                  </a:gs>
                  <a:gs pos="100000">
                    <a:srgbClr val="7694CC"/>
                  </a:gs>
                </a:gsLst>
                <a:lin ang="5400000" scaled="1"/>
              </a:gradFill>
              <a:ln w="13731"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43" name="任意多边形: 形状 242"/>
              <p:cNvSpPr/>
              <p:nvPr/>
            </p:nvSpPr>
            <p:spPr>
              <a:xfrm rot="17002738">
                <a:off x="10367530" y="2219443"/>
                <a:ext cx="374433" cy="374433"/>
              </a:xfrm>
              <a:custGeom>
                <a:avLst/>
                <a:gdLst>
                  <a:gd name="connsiteX0" fmla="*/ 444951 w 444951"/>
                  <a:gd name="connsiteY0" fmla="*/ 222476 h 444951"/>
                  <a:gd name="connsiteX1" fmla="*/ 222475 w 444951"/>
                  <a:gd name="connsiteY1" fmla="*/ 444952 h 444951"/>
                  <a:gd name="connsiteX2" fmla="*/ -1 w 444951"/>
                  <a:gd name="connsiteY2" fmla="*/ 222476 h 444951"/>
                  <a:gd name="connsiteX3" fmla="*/ 222475 w 444951"/>
                  <a:gd name="connsiteY3" fmla="*/ 0 h 444951"/>
                  <a:gd name="connsiteX4" fmla="*/ 444951 w 444951"/>
                  <a:gd name="connsiteY4" fmla="*/ 222476 h 44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51" h="444951">
                    <a:moveTo>
                      <a:pt x="444951" y="222476"/>
                    </a:moveTo>
                    <a:cubicBezTo>
                      <a:pt x="444951" y="345346"/>
                      <a:pt x="345346" y="444952"/>
                      <a:pt x="222475" y="444952"/>
                    </a:cubicBezTo>
                    <a:cubicBezTo>
                      <a:pt x="99605" y="444952"/>
                      <a:pt x="-1" y="345346"/>
                      <a:pt x="-1" y="222476"/>
                    </a:cubicBezTo>
                    <a:cubicBezTo>
                      <a:pt x="-1" y="99606"/>
                      <a:pt x="99605" y="0"/>
                      <a:pt x="222475" y="0"/>
                    </a:cubicBezTo>
                    <a:cubicBezTo>
                      <a:pt x="345346" y="0"/>
                      <a:pt x="444951" y="99606"/>
                      <a:pt x="444951" y="222476"/>
                    </a:cubicBezTo>
                    <a:close/>
                  </a:path>
                </a:pathLst>
              </a:custGeom>
              <a:solidFill>
                <a:srgbClr val="F2F2F2"/>
              </a:solidFill>
              <a:ln w="13733"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244" name="任意多边形: 形状 243"/>
              <p:cNvSpPr/>
              <p:nvPr/>
            </p:nvSpPr>
            <p:spPr>
              <a:xfrm>
                <a:off x="8499815" y="1036695"/>
                <a:ext cx="2303138" cy="258857"/>
              </a:xfrm>
              <a:custGeom>
                <a:avLst/>
                <a:gdLst>
                  <a:gd name="connsiteX0" fmla="*/ 0 w 2736892"/>
                  <a:gd name="connsiteY0" fmla="*/ 153804 h 307608"/>
                  <a:gd name="connsiteX1" fmla="*/ 0 w 2736892"/>
                  <a:gd name="connsiteY1" fmla="*/ 153804 h 307608"/>
                  <a:gd name="connsiteX2" fmla="*/ 153804 w 2736892"/>
                  <a:gd name="connsiteY2" fmla="*/ 0 h 307608"/>
                  <a:gd name="connsiteX3" fmla="*/ 2583088 w 2736892"/>
                  <a:gd name="connsiteY3" fmla="*/ 0 h 307608"/>
                  <a:gd name="connsiteX4" fmla="*/ 2736893 w 2736892"/>
                  <a:gd name="connsiteY4" fmla="*/ 153804 h 307608"/>
                  <a:gd name="connsiteX5" fmla="*/ 2736893 w 2736892"/>
                  <a:gd name="connsiteY5" fmla="*/ 153804 h 307608"/>
                  <a:gd name="connsiteX6" fmla="*/ 2583088 w 2736892"/>
                  <a:gd name="connsiteY6" fmla="*/ 307609 h 307608"/>
                  <a:gd name="connsiteX7" fmla="*/ 152431 w 2736892"/>
                  <a:gd name="connsiteY7" fmla="*/ 307609 h 307608"/>
                  <a:gd name="connsiteX8" fmla="*/ 0 w 2736892"/>
                  <a:gd name="connsiteY8" fmla="*/ 153804 h 30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892" h="307608">
                    <a:moveTo>
                      <a:pt x="0" y="153804"/>
                    </a:moveTo>
                    <a:lnTo>
                      <a:pt x="0" y="153804"/>
                    </a:lnTo>
                    <a:cubicBezTo>
                      <a:pt x="0" y="68663"/>
                      <a:pt x="68663" y="0"/>
                      <a:pt x="153804" y="0"/>
                    </a:cubicBezTo>
                    <a:lnTo>
                      <a:pt x="2583088" y="0"/>
                    </a:lnTo>
                    <a:cubicBezTo>
                      <a:pt x="2668230" y="0"/>
                      <a:pt x="2736893" y="68663"/>
                      <a:pt x="2736893" y="153804"/>
                    </a:cubicBezTo>
                    <a:lnTo>
                      <a:pt x="2736893" y="153804"/>
                    </a:lnTo>
                    <a:cubicBezTo>
                      <a:pt x="2736893" y="238946"/>
                      <a:pt x="2668230" y="307609"/>
                      <a:pt x="2583088" y="307609"/>
                    </a:cubicBezTo>
                    <a:lnTo>
                      <a:pt x="152431" y="307609"/>
                    </a:lnTo>
                    <a:cubicBezTo>
                      <a:pt x="68663" y="306235"/>
                      <a:pt x="0" y="237573"/>
                      <a:pt x="0" y="153804"/>
                    </a:cubicBezTo>
                    <a:close/>
                  </a:path>
                </a:pathLst>
              </a:custGeom>
              <a:solidFill>
                <a:srgbClr val="91CFF6"/>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sp>
            <p:nvSpPr>
              <p:cNvPr id="465" name="任意多边形: 形状 464"/>
              <p:cNvSpPr/>
              <p:nvPr/>
            </p:nvSpPr>
            <p:spPr>
              <a:xfrm rot="18900000">
                <a:off x="7067640" y="-44610"/>
                <a:ext cx="933728" cy="933726"/>
              </a:xfrm>
              <a:custGeom>
                <a:avLst/>
                <a:gdLst>
                  <a:gd name="connsiteX0" fmla="*/ 627208 w 933728"/>
                  <a:gd name="connsiteY0" fmla="*/ 30052 h 933726"/>
                  <a:gd name="connsiteX1" fmla="*/ 903676 w 933728"/>
                  <a:gd name="connsiteY1" fmla="*/ 306520 h 933726"/>
                  <a:gd name="connsiteX2" fmla="*/ 924243 w 933728"/>
                  <a:gd name="connsiteY2" fmla="*/ 372774 h 933726"/>
                  <a:gd name="connsiteX3" fmla="*/ 933728 w 933728"/>
                  <a:gd name="connsiteY3" fmla="*/ 466863 h 933726"/>
                  <a:gd name="connsiteX4" fmla="*/ 466864 w 933728"/>
                  <a:gd name="connsiteY4" fmla="*/ 933726 h 933726"/>
                  <a:gd name="connsiteX5" fmla="*/ 0 w 933728"/>
                  <a:gd name="connsiteY5" fmla="*/ 466863 h 933726"/>
                  <a:gd name="connsiteX6" fmla="*/ 466864 w 933728"/>
                  <a:gd name="connsiteY6" fmla="*/ 0 h 933726"/>
                  <a:gd name="connsiteX7" fmla="*/ 560953 w 933728"/>
                  <a:gd name="connsiteY7" fmla="*/ 9485 h 93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28" h="933726">
                    <a:moveTo>
                      <a:pt x="627208" y="30052"/>
                    </a:moveTo>
                    <a:lnTo>
                      <a:pt x="903676" y="306520"/>
                    </a:lnTo>
                    <a:lnTo>
                      <a:pt x="924243" y="372774"/>
                    </a:lnTo>
                    <a:cubicBezTo>
                      <a:pt x="930462" y="403166"/>
                      <a:pt x="933728" y="434633"/>
                      <a:pt x="933728" y="466863"/>
                    </a:cubicBezTo>
                    <a:cubicBezTo>
                      <a:pt x="933728" y="724705"/>
                      <a:pt x="724705" y="933726"/>
                      <a:pt x="466864" y="933726"/>
                    </a:cubicBezTo>
                    <a:cubicBezTo>
                      <a:pt x="209022" y="933726"/>
                      <a:pt x="0" y="724705"/>
                      <a:pt x="0" y="466863"/>
                    </a:cubicBezTo>
                    <a:cubicBezTo>
                      <a:pt x="0" y="209021"/>
                      <a:pt x="209023" y="0"/>
                      <a:pt x="466864" y="0"/>
                    </a:cubicBezTo>
                    <a:cubicBezTo>
                      <a:pt x="499094" y="0"/>
                      <a:pt x="530561" y="3266"/>
                      <a:pt x="560953" y="9485"/>
                    </a:cubicBezTo>
                    <a:close/>
                  </a:path>
                </a:pathLst>
              </a:custGeom>
              <a:solidFill>
                <a:srgbClr val="91CFF6"/>
              </a:solidFill>
              <a:ln w="13732" cap="flat">
                <a:noFill/>
                <a:prstDash val="solid"/>
                <a:miter/>
              </a:ln>
            </p:spPr>
            <p:txBody>
              <a:bodyPr rtlCol="0" anchor="ctr"/>
              <a:lstStyle/>
              <a:p>
                <a:endParaRPr lang="zh-CN" altLang="en-US">
                  <a:latin typeface="汉仪雅酷黑 75W" panose="020B0804020202020204" pitchFamily="34" charset="-122"/>
                  <a:ea typeface="汉仪雅酷黑 75W" panose="020B0804020202020204" pitchFamily="34" charset="-122"/>
                </a:endParaRPr>
              </a:p>
            </p:txBody>
          </p:sp>
        </p:grpSp>
      </p:grpSp>
      <p:grpSp>
        <p:nvGrpSpPr>
          <p:cNvPr id="487" name="组合 486"/>
          <p:cNvGrpSpPr/>
          <p:nvPr/>
        </p:nvGrpSpPr>
        <p:grpSpPr>
          <a:xfrm>
            <a:off x="1462409" y="1897330"/>
            <a:ext cx="8541385" cy="3543300"/>
            <a:chOff x="1252859" y="1911616"/>
            <a:chExt cx="8541385" cy="3543300"/>
          </a:xfrm>
        </p:grpSpPr>
        <p:sp>
          <p:nvSpPr>
            <p:cNvPr id="488" name="文本框 487"/>
            <p:cNvSpPr txBox="1"/>
            <p:nvPr/>
          </p:nvSpPr>
          <p:spPr>
            <a:xfrm>
              <a:off x="1920244" y="1911616"/>
              <a:ext cx="7874000" cy="2861310"/>
            </a:xfrm>
            <a:prstGeom prst="rect">
              <a:avLst/>
            </a:prstGeom>
            <a:noFill/>
            <a:effectLst/>
          </p:spPr>
          <p:txBody>
            <a:bodyPr wrap="square" rtlCol="0">
              <a:spAutoFit/>
            </a:bodyPr>
            <a:lstStyle>
              <a:defPPr>
                <a:defRPr lang="en-US"/>
              </a:defPPr>
              <a:lvl1pPr algn="ctr">
                <a:defRPr sz="5400">
                  <a:solidFill>
                    <a:srgbClr val="005C94"/>
                  </a:solidFill>
                  <a:effectLst>
                    <a:outerShdw blurRad="76200" dist="76200" dir="2700000" algn="tl">
                      <a:schemeClr val="accent1">
                        <a:lumMod val="50000"/>
                        <a:alpha val="43000"/>
                      </a:schemeClr>
                    </a:outerShdw>
                  </a:effectLst>
                </a:defRPr>
              </a:lvl1pPr>
            </a:lstStyle>
            <a:p>
              <a:r>
                <a:rPr lang="zh-CN" altLang="en-US" sz="6000" dirty="0">
                  <a:solidFill>
                    <a:schemeClr val="accent1"/>
                  </a:solidFill>
                  <a:effectLst/>
                  <a:latin typeface="汉仪雅酷黑 75W" panose="020B0804020202020204" pitchFamily="34" charset="-122"/>
                  <a:ea typeface="汉仪雅酷黑 75W" panose="020B0804020202020204" pitchFamily="34" charset="-122"/>
                </a:rPr>
                <a:t>三里桥街道厨余垃圾</a:t>
              </a:r>
              <a:endParaRPr lang="zh-CN" altLang="en-US" sz="6000" dirty="0">
                <a:solidFill>
                  <a:schemeClr val="accent1"/>
                </a:solidFill>
                <a:effectLst/>
                <a:latin typeface="汉仪雅酷黑 75W" panose="020B0804020202020204" pitchFamily="34" charset="-122"/>
                <a:ea typeface="汉仪雅酷黑 75W" panose="020B0804020202020204" pitchFamily="34" charset="-122"/>
              </a:endParaRPr>
            </a:p>
            <a:p>
              <a:r>
                <a:rPr lang="zh-CN" altLang="en-US" sz="6000" dirty="0">
                  <a:solidFill>
                    <a:schemeClr val="accent1"/>
                  </a:solidFill>
                  <a:effectLst/>
                  <a:latin typeface="汉仪雅酷黑 75W" panose="020B0804020202020204" pitchFamily="34" charset="-122"/>
                  <a:ea typeface="汉仪雅酷黑 75W" panose="020B0804020202020204" pitchFamily="34" charset="-122"/>
                </a:rPr>
                <a:t>收集运输处理专项整治</a:t>
              </a:r>
              <a:endParaRPr lang="zh-CN" altLang="en-US" sz="6000" dirty="0">
                <a:solidFill>
                  <a:schemeClr val="accent1"/>
                </a:solidFill>
                <a:effectLst/>
                <a:latin typeface="汉仪雅酷黑 75W" panose="020B0804020202020204" pitchFamily="34" charset="-122"/>
                <a:ea typeface="汉仪雅酷黑 75W" panose="020B0804020202020204" pitchFamily="34" charset="-122"/>
              </a:endParaRPr>
            </a:p>
            <a:p>
              <a:r>
                <a:rPr lang="zh-CN" altLang="en-US" sz="6000" dirty="0">
                  <a:solidFill>
                    <a:schemeClr val="accent1"/>
                  </a:solidFill>
                  <a:effectLst/>
                  <a:latin typeface="汉仪雅酷黑 75W" panose="020B0804020202020204" pitchFamily="34" charset="-122"/>
                  <a:ea typeface="汉仪雅酷黑 75W" panose="020B0804020202020204" pitchFamily="34" charset="-122"/>
                </a:rPr>
                <a:t>实施方案</a:t>
              </a:r>
              <a:endParaRPr lang="zh-CN" altLang="en-US" sz="6000" dirty="0">
                <a:solidFill>
                  <a:schemeClr val="accent1"/>
                </a:solidFill>
                <a:effectLst/>
                <a:latin typeface="汉仪雅酷黑 75W" panose="020B0804020202020204" pitchFamily="34" charset="-122"/>
                <a:ea typeface="汉仪雅酷黑 75W" panose="020B0804020202020204" pitchFamily="34" charset="-122"/>
              </a:endParaRPr>
            </a:p>
          </p:txBody>
        </p:sp>
        <p:sp>
          <p:nvSpPr>
            <p:cNvPr id="492" name="矩形: 圆角 491"/>
            <p:cNvSpPr/>
            <p:nvPr/>
          </p:nvSpPr>
          <p:spPr>
            <a:xfrm>
              <a:off x="1252859" y="5056771"/>
              <a:ext cx="3886200" cy="39814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defRPr/>
              </a:pPr>
              <a:r>
                <a:rPr lang="zh-CN" altLang="en-US" sz="1400" dirty="0">
                  <a:solidFill>
                    <a:prstClr val="white"/>
                  </a:solidFill>
                  <a:latin typeface="汉仪雅酷黑 75W" panose="020B0804020202020204" pitchFamily="34" charset="-122"/>
                  <a:ea typeface="汉仪雅酷黑 75W" panose="020B0804020202020204" pitchFamily="34" charset="-122"/>
                </a:rPr>
                <a:t>解读人：王芳（街道党工委委员、纪工委书记）</a:t>
              </a:r>
              <a:endParaRPr lang="zh-CN" altLang="en-US" sz="1400" dirty="0">
                <a:solidFill>
                  <a:prstClr val="white"/>
                </a:solidFill>
                <a:latin typeface="汉仪雅酷黑 75W" panose="020B0804020202020204" pitchFamily="34" charset="-122"/>
                <a:ea typeface="汉仪雅酷黑 75W" panose="020B0804020202020204" pitchFamily="34" charset="-122"/>
              </a:endParaRPr>
            </a:p>
          </p:txBody>
        </p:sp>
      </p:grpSp>
      <p:sp>
        <p:nvSpPr>
          <p:cNvPr id="2" name="矩形: 圆角 491"/>
          <p:cNvSpPr/>
          <p:nvPr>
            <p:custDataLst>
              <p:tags r:id="rId3"/>
            </p:custDataLst>
          </p:nvPr>
        </p:nvSpPr>
        <p:spPr>
          <a:xfrm>
            <a:off x="7545070" y="5042535"/>
            <a:ext cx="2825750" cy="39814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09600">
              <a:defRPr/>
            </a:pPr>
            <a:r>
              <a:rPr lang="zh-CN" altLang="en-US" sz="1400" dirty="0">
                <a:solidFill>
                  <a:prstClr val="white"/>
                </a:solidFill>
                <a:latin typeface="汉仪雅酷黑 75W" panose="020B0804020202020204" pitchFamily="34" charset="-122"/>
                <a:ea typeface="汉仪雅酷黑 75W" panose="020B0804020202020204" pitchFamily="34" charset="-122"/>
              </a:rPr>
              <a:t>联系方式：</a:t>
            </a:r>
            <a:r>
              <a:rPr lang="en-US" altLang="zh-CN" sz="1400" dirty="0">
                <a:solidFill>
                  <a:prstClr val="white"/>
                </a:solidFill>
                <a:latin typeface="汉仪雅酷黑 75W" panose="020B0804020202020204" pitchFamily="34" charset="-122"/>
                <a:ea typeface="汉仪雅酷黑 75W" panose="020B0804020202020204" pitchFamily="34" charset="-122"/>
              </a:rPr>
              <a:t>0564-3338857</a:t>
            </a:r>
            <a:endParaRPr lang="zh-CN" altLang="en-US" sz="1400" dirty="0">
              <a:solidFill>
                <a:prstClr val="white"/>
              </a:solidFill>
              <a:latin typeface="汉仪雅酷黑 75W" panose="020B0804020202020204" pitchFamily="34" charset="-122"/>
              <a:ea typeface="汉仪雅酷黑 75W" panose="020B08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1" y="-4715"/>
            <a:ext cx="12191999" cy="6881550"/>
            <a:chOff x="1" y="-4715"/>
            <a:chExt cx="12191999" cy="6881550"/>
          </a:xfrm>
        </p:grpSpPr>
        <p:sp>
          <p:nvSpPr>
            <p:cNvPr id="388" name="矩形: 圆角 387"/>
            <p:cNvSpPr/>
            <p:nvPr/>
          </p:nvSpPr>
          <p:spPr>
            <a:xfrm>
              <a:off x="358372" y="327261"/>
              <a:ext cx="11488486" cy="6204168"/>
            </a:xfrm>
            <a:prstGeom prst="roundRect">
              <a:avLst>
                <a:gd name="adj" fmla="val 337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grpSp>
          <p:nvGrpSpPr>
            <p:cNvPr id="47" name="组合 46"/>
            <p:cNvGrpSpPr/>
            <p:nvPr/>
          </p:nvGrpSpPr>
          <p:grpSpPr>
            <a:xfrm>
              <a:off x="1" y="5892710"/>
              <a:ext cx="2514600" cy="984125"/>
              <a:chOff x="1" y="5892710"/>
              <a:chExt cx="2514600" cy="984125"/>
            </a:xfrm>
          </p:grpSpPr>
          <p:sp>
            <p:nvSpPr>
              <p:cNvPr id="256" name="任意多边形: 形状 255"/>
              <p:cNvSpPr/>
              <p:nvPr/>
            </p:nvSpPr>
            <p:spPr>
              <a:xfrm>
                <a:off x="1" y="6066116"/>
                <a:ext cx="2514600" cy="810719"/>
              </a:xfrm>
              <a:custGeom>
                <a:avLst/>
                <a:gdLst>
                  <a:gd name="connsiteX0" fmla="*/ 1709700 w 4272189"/>
                  <a:gd name="connsiteY0" fmla="*/ 0 h 1734418"/>
                  <a:gd name="connsiteX1" fmla="*/ 0 w 4272189"/>
                  <a:gd name="connsiteY1" fmla="*/ 0 h 1734418"/>
                  <a:gd name="connsiteX2" fmla="*/ 0 w 4272189"/>
                  <a:gd name="connsiteY2" fmla="*/ 1734418 h 1734418"/>
                  <a:gd name="connsiteX3" fmla="*/ 4272189 w 4272189"/>
                  <a:gd name="connsiteY3" fmla="*/ 1734418 h 1734418"/>
                  <a:gd name="connsiteX4" fmla="*/ 4272189 w 4272189"/>
                  <a:gd name="connsiteY4" fmla="*/ 1332055 h 1734418"/>
                  <a:gd name="connsiteX5" fmla="*/ 3840988 w 4272189"/>
                  <a:gd name="connsiteY5" fmla="*/ 900854 h 1734418"/>
                  <a:gd name="connsiteX6" fmla="*/ 2329037 w 4272189"/>
                  <a:gd name="connsiteY6" fmla="*/ 900854 h 1734418"/>
                  <a:gd name="connsiteX7" fmla="*/ 2201324 w 4272189"/>
                  <a:gd name="connsiteY7" fmla="*/ 773141 h 1734418"/>
                  <a:gd name="connsiteX8" fmla="*/ 2201324 w 4272189"/>
                  <a:gd name="connsiteY8" fmla="*/ 491625 h 1734418"/>
                  <a:gd name="connsiteX9" fmla="*/ 1709700 w 4272189"/>
                  <a:gd name="connsiteY9" fmla="*/ 0 h 173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2189" h="1734418">
                    <a:moveTo>
                      <a:pt x="1709700" y="0"/>
                    </a:moveTo>
                    <a:lnTo>
                      <a:pt x="0" y="0"/>
                    </a:lnTo>
                    <a:lnTo>
                      <a:pt x="0" y="1734418"/>
                    </a:lnTo>
                    <a:lnTo>
                      <a:pt x="4272189" y="1734418"/>
                    </a:lnTo>
                    <a:lnTo>
                      <a:pt x="4272189" y="1332055"/>
                    </a:lnTo>
                    <a:cubicBezTo>
                      <a:pt x="4272189" y="1094482"/>
                      <a:pt x="4078561" y="900854"/>
                      <a:pt x="3840988" y="900854"/>
                    </a:cubicBezTo>
                    <a:lnTo>
                      <a:pt x="2329037" y="900854"/>
                    </a:lnTo>
                    <a:cubicBezTo>
                      <a:pt x="2259001" y="900854"/>
                      <a:pt x="2201324" y="843177"/>
                      <a:pt x="2201324" y="773141"/>
                    </a:cubicBezTo>
                    <a:lnTo>
                      <a:pt x="2201324" y="491625"/>
                    </a:lnTo>
                    <a:cubicBezTo>
                      <a:pt x="2201324" y="219720"/>
                      <a:pt x="1981604" y="0"/>
                      <a:pt x="1709700" y="0"/>
                    </a:cubicBez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57" name="任意多边形: 形状 256"/>
              <p:cNvSpPr/>
              <p:nvPr/>
            </p:nvSpPr>
            <p:spPr>
              <a:xfrm>
                <a:off x="358372" y="5892710"/>
                <a:ext cx="573720" cy="573720"/>
              </a:xfrm>
              <a:custGeom>
                <a:avLst/>
                <a:gdLst>
                  <a:gd name="connsiteX0" fmla="*/ 911840 w 911839"/>
                  <a:gd name="connsiteY0" fmla="*/ 455920 h 911839"/>
                  <a:gd name="connsiteX1" fmla="*/ 455920 w 911839"/>
                  <a:gd name="connsiteY1" fmla="*/ 911840 h 911839"/>
                  <a:gd name="connsiteX2" fmla="*/ 0 w 911839"/>
                  <a:gd name="connsiteY2" fmla="*/ 455920 h 911839"/>
                  <a:gd name="connsiteX3" fmla="*/ 455920 w 911839"/>
                  <a:gd name="connsiteY3" fmla="*/ 0 h 911839"/>
                  <a:gd name="connsiteX4" fmla="*/ 911840 w 911839"/>
                  <a:gd name="connsiteY4" fmla="*/ 455920 h 91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39" h="911839">
                    <a:moveTo>
                      <a:pt x="911840" y="455920"/>
                    </a:moveTo>
                    <a:cubicBezTo>
                      <a:pt x="911840" y="707717"/>
                      <a:pt x="707718" y="911840"/>
                      <a:pt x="455920" y="911840"/>
                    </a:cubicBezTo>
                    <a:cubicBezTo>
                      <a:pt x="204122" y="911840"/>
                      <a:pt x="0" y="707718"/>
                      <a:pt x="0" y="455920"/>
                    </a:cubicBezTo>
                    <a:cubicBezTo>
                      <a:pt x="0" y="204122"/>
                      <a:pt x="204122" y="0"/>
                      <a:pt x="455920" y="0"/>
                    </a:cubicBezTo>
                    <a:cubicBezTo>
                      <a:pt x="707718" y="0"/>
                      <a:pt x="911840" y="204122"/>
                      <a:pt x="911840" y="455920"/>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nvGrpSpPr>
            <p:cNvPr id="3" name="组合 2"/>
            <p:cNvGrpSpPr/>
            <p:nvPr/>
          </p:nvGrpSpPr>
          <p:grpSpPr>
            <a:xfrm>
              <a:off x="9750642" y="-4715"/>
              <a:ext cx="2441358" cy="906415"/>
              <a:chOff x="8178763" y="-4715"/>
              <a:chExt cx="4013237" cy="1490014"/>
            </a:xfrm>
          </p:grpSpPr>
          <p:sp>
            <p:nvSpPr>
              <p:cNvPr id="168" name="任意多边形: 形状 167"/>
              <p:cNvSpPr/>
              <p:nvPr/>
            </p:nvSpPr>
            <p:spPr>
              <a:xfrm>
                <a:off x="8178763" y="-4715"/>
                <a:ext cx="4013237" cy="1490014"/>
              </a:xfrm>
              <a:custGeom>
                <a:avLst/>
                <a:gdLst>
                  <a:gd name="connsiteX0" fmla="*/ 0 w 5622095"/>
                  <a:gd name="connsiteY0" fmla="*/ 0 h 2087343"/>
                  <a:gd name="connsiteX1" fmla="*/ 391377 w 5622095"/>
                  <a:gd name="connsiteY1" fmla="*/ 333700 h 2087343"/>
                  <a:gd name="connsiteX2" fmla="*/ 1163145 w 5622095"/>
                  <a:gd name="connsiteY2" fmla="*/ 333700 h 2087343"/>
                  <a:gd name="connsiteX3" fmla="*/ 1560015 w 5622095"/>
                  <a:gd name="connsiteY3" fmla="*/ 730570 h 2087343"/>
                  <a:gd name="connsiteX4" fmla="*/ 1560015 w 5622095"/>
                  <a:gd name="connsiteY4" fmla="*/ 730570 h 2087343"/>
                  <a:gd name="connsiteX5" fmla="*/ 1956885 w 5622095"/>
                  <a:gd name="connsiteY5" fmla="*/ 1127441 h 2087343"/>
                  <a:gd name="connsiteX6" fmla="*/ 3364469 w 5622095"/>
                  <a:gd name="connsiteY6" fmla="*/ 1127441 h 2087343"/>
                  <a:gd name="connsiteX7" fmla="*/ 3761339 w 5622095"/>
                  <a:gd name="connsiteY7" fmla="*/ 1524310 h 2087343"/>
                  <a:gd name="connsiteX8" fmla="*/ 3761339 w 5622095"/>
                  <a:gd name="connsiteY8" fmla="*/ 1690474 h 2087343"/>
                  <a:gd name="connsiteX9" fmla="*/ 4158209 w 5622095"/>
                  <a:gd name="connsiteY9" fmla="*/ 2087344 h 2087343"/>
                  <a:gd name="connsiteX10" fmla="*/ 5622096 w 5622095"/>
                  <a:gd name="connsiteY10" fmla="*/ 2087344 h 2087343"/>
                  <a:gd name="connsiteX11" fmla="*/ 5622096 w 5622095"/>
                  <a:gd name="connsiteY11" fmla="*/ 0 h 2087343"/>
                  <a:gd name="connsiteX12" fmla="*/ 0 w 5622095"/>
                  <a:gd name="connsiteY12" fmla="*/ 0 h 208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2095" h="2087343">
                    <a:moveTo>
                      <a:pt x="0" y="0"/>
                    </a:moveTo>
                    <a:cubicBezTo>
                      <a:pt x="30211" y="189509"/>
                      <a:pt x="193628" y="333700"/>
                      <a:pt x="391377" y="333700"/>
                    </a:cubicBezTo>
                    <a:lnTo>
                      <a:pt x="1163145" y="333700"/>
                    </a:lnTo>
                    <a:cubicBezTo>
                      <a:pt x="1382865" y="333700"/>
                      <a:pt x="1560015" y="510850"/>
                      <a:pt x="1560015" y="730570"/>
                    </a:cubicBezTo>
                    <a:lnTo>
                      <a:pt x="1560015" y="730570"/>
                    </a:lnTo>
                    <a:cubicBezTo>
                      <a:pt x="1560015" y="950291"/>
                      <a:pt x="1737165" y="1127441"/>
                      <a:pt x="1956885" y="1127441"/>
                    </a:cubicBezTo>
                    <a:lnTo>
                      <a:pt x="3364469" y="1127441"/>
                    </a:lnTo>
                    <a:cubicBezTo>
                      <a:pt x="3584190" y="1127441"/>
                      <a:pt x="3761339" y="1304590"/>
                      <a:pt x="3761339" y="1524310"/>
                    </a:cubicBezTo>
                    <a:lnTo>
                      <a:pt x="3761339" y="1690474"/>
                    </a:lnTo>
                    <a:cubicBezTo>
                      <a:pt x="3761339" y="1910194"/>
                      <a:pt x="3938489" y="2087344"/>
                      <a:pt x="4158209" y="2087344"/>
                    </a:cubicBezTo>
                    <a:lnTo>
                      <a:pt x="5622096" y="2087344"/>
                    </a:lnTo>
                    <a:lnTo>
                      <a:pt x="5622096" y="0"/>
                    </a:lnTo>
                    <a:lnTo>
                      <a:pt x="0" y="0"/>
                    </a:ln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44" name="任意多边形: 形状 243"/>
              <p:cNvSpPr/>
              <p:nvPr/>
            </p:nvSpPr>
            <p:spPr>
              <a:xfrm>
                <a:off x="9060029" y="872629"/>
                <a:ext cx="1953684" cy="219581"/>
              </a:xfrm>
              <a:custGeom>
                <a:avLst/>
                <a:gdLst>
                  <a:gd name="connsiteX0" fmla="*/ 0 w 2736892"/>
                  <a:gd name="connsiteY0" fmla="*/ 153804 h 307608"/>
                  <a:gd name="connsiteX1" fmla="*/ 0 w 2736892"/>
                  <a:gd name="connsiteY1" fmla="*/ 153804 h 307608"/>
                  <a:gd name="connsiteX2" fmla="*/ 153804 w 2736892"/>
                  <a:gd name="connsiteY2" fmla="*/ 0 h 307608"/>
                  <a:gd name="connsiteX3" fmla="*/ 2583088 w 2736892"/>
                  <a:gd name="connsiteY3" fmla="*/ 0 h 307608"/>
                  <a:gd name="connsiteX4" fmla="*/ 2736893 w 2736892"/>
                  <a:gd name="connsiteY4" fmla="*/ 153804 h 307608"/>
                  <a:gd name="connsiteX5" fmla="*/ 2736893 w 2736892"/>
                  <a:gd name="connsiteY5" fmla="*/ 153804 h 307608"/>
                  <a:gd name="connsiteX6" fmla="*/ 2583088 w 2736892"/>
                  <a:gd name="connsiteY6" fmla="*/ 307609 h 307608"/>
                  <a:gd name="connsiteX7" fmla="*/ 152431 w 2736892"/>
                  <a:gd name="connsiteY7" fmla="*/ 307609 h 307608"/>
                  <a:gd name="connsiteX8" fmla="*/ 0 w 2736892"/>
                  <a:gd name="connsiteY8" fmla="*/ 153804 h 30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892" h="307608">
                    <a:moveTo>
                      <a:pt x="0" y="153804"/>
                    </a:moveTo>
                    <a:lnTo>
                      <a:pt x="0" y="153804"/>
                    </a:lnTo>
                    <a:cubicBezTo>
                      <a:pt x="0" y="68663"/>
                      <a:pt x="68663" y="0"/>
                      <a:pt x="153804" y="0"/>
                    </a:cubicBezTo>
                    <a:lnTo>
                      <a:pt x="2583088" y="0"/>
                    </a:lnTo>
                    <a:cubicBezTo>
                      <a:pt x="2668230" y="0"/>
                      <a:pt x="2736893" y="68663"/>
                      <a:pt x="2736893" y="153804"/>
                    </a:cubicBezTo>
                    <a:lnTo>
                      <a:pt x="2736893" y="153804"/>
                    </a:lnTo>
                    <a:cubicBezTo>
                      <a:pt x="2736893" y="238946"/>
                      <a:pt x="2668230" y="307609"/>
                      <a:pt x="2583088" y="307609"/>
                    </a:cubicBezTo>
                    <a:lnTo>
                      <a:pt x="152431" y="307609"/>
                    </a:lnTo>
                    <a:cubicBezTo>
                      <a:pt x="68663" y="306235"/>
                      <a:pt x="0" y="237573"/>
                      <a:pt x="0" y="153804"/>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grpSp>
        <p:nvGrpSpPr>
          <p:cNvPr id="53" name="组合 52"/>
          <p:cNvGrpSpPr/>
          <p:nvPr/>
        </p:nvGrpSpPr>
        <p:grpSpPr>
          <a:xfrm>
            <a:off x="4791007" y="566757"/>
            <a:ext cx="2614747" cy="473929"/>
            <a:chOff x="4791007" y="566757"/>
            <a:chExt cx="2614747" cy="473929"/>
          </a:xfrm>
        </p:grpSpPr>
        <p:sp>
          <p:nvSpPr>
            <p:cNvPr id="49" name="文本框 48"/>
            <p:cNvSpPr txBox="1"/>
            <p:nvPr/>
          </p:nvSpPr>
          <p:spPr>
            <a:xfrm>
              <a:off x="5398019" y="566757"/>
              <a:ext cx="1402080" cy="460375"/>
            </a:xfrm>
            <a:prstGeom prst="rect">
              <a:avLst/>
            </a:prstGeom>
            <a:noFill/>
          </p:spPr>
          <p:txBody>
            <a:bodyPr wrap="none" rtlCol="0">
              <a:spAutoFit/>
            </a:bodyPr>
            <a:lstStyle/>
            <a:p>
              <a:pPr algn="ctr"/>
              <a:r>
                <a:rPr lang="zh-CN" altLang="en-US" sz="2400" dirty="0">
                  <a:solidFill>
                    <a:schemeClr val="accent1"/>
                  </a:solidFill>
                  <a:latin typeface="汉仪雅酷黑 65W" panose="020B0604020202020204" pitchFamily="34" charset="-122"/>
                  <a:ea typeface="汉仪雅酷黑 65W" panose="020B0604020202020204" pitchFamily="34" charset="-122"/>
                </a:rPr>
                <a:t>政策解读</a:t>
              </a:r>
              <a:endParaRPr lang="zh-CN" altLang="en-US" sz="2400" dirty="0">
                <a:solidFill>
                  <a:schemeClr val="accent1"/>
                </a:solidFill>
                <a:latin typeface="汉仪雅酷黑 65W" panose="020B0604020202020204" pitchFamily="34" charset="-122"/>
                <a:ea typeface="汉仪雅酷黑 65W" panose="020B0604020202020204" pitchFamily="34" charset="-122"/>
              </a:endParaRPr>
            </a:p>
          </p:txBody>
        </p:sp>
        <p:cxnSp>
          <p:nvCxnSpPr>
            <p:cNvPr id="50" name="直接连接符 49"/>
            <p:cNvCxnSpPr/>
            <p:nvPr/>
          </p:nvCxnSpPr>
          <p:spPr>
            <a:xfrm flipV="1">
              <a:off x="4791007" y="1040686"/>
              <a:ext cx="2614747"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800735" y="1786393"/>
            <a:ext cx="10426367" cy="4185712"/>
            <a:chOff x="800735" y="1786393"/>
            <a:chExt cx="10426367" cy="4185712"/>
          </a:xfrm>
        </p:grpSpPr>
        <p:grpSp>
          <p:nvGrpSpPr>
            <p:cNvPr id="4" name="组合 3"/>
            <p:cNvGrpSpPr/>
            <p:nvPr/>
          </p:nvGrpSpPr>
          <p:grpSpPr>
            <a:xfrm>
              <a:off x="8035103" y="1858174"/>
              <a:ext cx="3191999" cy="4101566"/>
              <a:chOff x="8048688" y="1888754"/>
              <a:chExt cx="3312770" cy="4256752"/>
            </a:xfrm>
          </p:grpSpPr>
          <p:sp>
            <p:nvSpPr>
              <p:cNvPr id="22" name="矩形"/>
              <p:cNvSpPr/>
              <p:nvPr>
                <p:custDataLst>
                  <p:tags r:id="rId1"/>
                </p:custDataLst>
              </p:nvPr>
            </p:nvSpPr>
            <p:spPr>
              <a:xfrm>
                <a:off x="8048688" y="1888754"/>
                <a:ext cx="3312770" cy="4256752"/>
              </a:xfrm>
              <a:prstGeom prst="rect">
                <a:avLst/>
              </a:prstGeom>
              <a:solidFill>
                <a:schemeClr val="bg1"/>
              </a:solidFill>
              <a:ln>
                <a:noFill/>
              </a:ln>
              <a:effectLst>
                <a:outerShdw blurRad="736600" dist="2286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vi-VN">
                  <a:ea typeface="汉仪雅酷黑 65W" panose="020B0604020202020204" pitchFamily="34" charset="-122"/>
                </a:endParaRPr>
              </a:p>
            </p:txBody>
          </p:sp>
          <p:sp>
            <p:nvSpPr>
              <p:cNvPr id="24" name="文本框1"/>
              <p:cNvSpPr txBox="1">
                <a:spLocks noChangeArrowheads="1"/>
              </p:cNvSpPr>
              <p:nvPr>
                <p:custDataLst>
                  <p:tags r:id="rId2"/>
                </p:custDataLst>
              </p:nvPr>
            </p:nvSpPr>
            <p:spPr bwMode="auto">
              <a:xfrm>
                <a:off x="8334046" y="2396205"/>
                <a:ext cx="2674326" cy="2969570"/>
              </a:xfrm>
              <a:prstGeom prst="rect">
                <a:avLst/>
              </a:prstGeom>
              <a:noFill/>
            </p:spPr>
            <p:txBody>
              <a:bodyPr wrap="square" rtlCol="0">
                <a:spAutoFit/>
              </a:bodyPr>
              <a:lstStyle>
                <a:defPPr>
                  <a:defRPr lang="en-US"/>
                </a:defPPr>
                <a:lvl1pPr>
                  <a:lnSpc>
                    <a:spcPct val="150000"/>
                  </a:lnSpc>
                  <a:defRPr sz="1600">
                    <a:solidFill>
                      <a:schemeClr val="tx1">
                        <a:lumMod val="85000"/>
                        <a:lumOff val="15000"/>
                      </a:schemeClr>
                    </a:solidFill>
                  </a:defRPr>
                </a:lvl1pPr>
                <a:lvl2pPr defTabSz="914400"/>
                <a:lvl3pPr defTabSz="914400"/>
                <a:lvl4pPr defTabSz="914400"/>
                <a:lvl5pPr defTabSz="914400"/>
                <a:lvl6pPr defTabSz="914400"/>
                <a:lvl7pPr defTabSz="914400"/>
                <a:lvl8pPr defTabSz="914400"/>
                <a:lvl9pPr defTabSz="914400"/>
              </a:lstStyle>
              <a:p>
                <a:pPr algn="just"/>
                <a:r>
                  <a:rPr lang="zh-CN" altLang="en-US" sz="1200" dirty="0">
                    <a:solidFill>
                      <a:schemeClr val="tx1">
                        <a:lumMod val="75000"/>
                        <a:lumOff val="25000"/>
                      </a:schemeClr>
                    </a:solidFill>
                    <a:latin typeface="汉仪雅酷黑 65W" panose="020B0604020202020204" pitchFamily="34" charset="-122"/>
                    <a:ea typeface="汉仪雅酷黑 65W" panose="020B0604020202020204" pitchFamily="34" charset="-122"/>
                  </a:rPr>
                  <a:t>整治擅自倾倒厨余垃圾，未分类存放、未经许可擅自收运处理、未按标准规范收运处理厨余垃圾等违法行为，加大厨余垃圾收运体系和处理终端监管力度，实现厨余垃圾全过程管理，建立完善长效管理机制，实现厨余垃圾规范化收运、无害化处理、资源化利用，切实维护城市环境，保障食品安全和人民群众身体健康。</a:t>
                </a:r>
                <a:endParaRPr lang="zh-CN" altLang="en-US" sz="12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25" name="文本框2"/>
              <p:cNvSpPr/>
              <p:nvPr>
                <p:custDataLst>
                  <p:tags r:id="rId3"/>
                </p:custDataLst>
              </p:nvPr>
            </p:nvSpPr>
            <p:spPr>
              <a:xfrm>
                <a:off x="8048688" y="1918536"/>
                <a:ext cx="3105987" cy="47779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400" dirty="0">
                    <a:solidFill>
                      <a:schemeClr val="accent1"/>
                    </a:solidFill>
                    <a:latin typeface="汉仪雅酷黑 65W" panose="020B0604020202020204" pitchFamily="34" charset="-122"/>
                    <a:ea typeface="汉仪雅酷黑 65W" panose="020B0604020202020204" pitchFamily="34" charset="-122"/>
                  </a:rPr>
                  <a:t>主要工作目标</a:t>
                </a:r>
                <a:endParaRPr lang="zh-CN" altLang="en-US" sz="2400" dirty="0">
                  <a:solidFill>
                    <a:schemeClr val="accent1"/>
                  </a:solidFill>
                  <a:latin typeface="汉仪雅酷黑 65W" panose="020B0604020202020204" pitchFamily="34" charset="-122"/>
                  <a:ea typeface="汉仪雅酷黑 65W" panose="020B0604020202020204" pitchFamily="34" charset="-122"/>
                </a:endParaRPr>
              </a:p>
            </p:txBody>
          </p:sp>
        </p:grpSp>
        <p:sp>
          <p:nvSpPr>
            <p:cNvPr id="16" name="矩形: 圆角"/>
            <p:cNvSpPr/>
            <p:nvPr>
              <p:custDataLst>
                <p:tags r:id="rId4"/>
              </p:custDataLst>
            </p:nvPr>
          </p:nvSpPr>
          <p:spPr>
            <a:xfrm>
              <a:off x="1936115" y="1858296"/>
              <a:ext cx="1920240" cy="413385"/>
            </a:xfrm>
            <a:prstGeom prst="roundRect">
              <a:avLst/>
            </a:prstGeom>
            <a:solidFill>
              <a:schemeClr val="accent1"/>
            </a:solidFill>
            <a:ln>
              <a:noFill/>
            </a:ln>
            <a:effectLst>
              <a:outerShdw blurRad="177800" dist="762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汉仪雅酷黑 65W" panose="020B0604020202020204" pitchFamily="34" charset="-122"/>
                  <a:ea typeface="汉仪雅酷黑 65W" panose="020B0604020202020204" pitchFamily="34" charset="-122"/>
                </a:rPr>
                <a:t>制定背景和依据</a:t>
              </a:r>
              <a:endParaRPr lang="en-US" dirty="0">
                <a:solidFill>
                  <a:schemeClr val="bg1"/>
                </a:solidFill>
                <a:latin typeface="汉仪雅酷黑 65W" panose="020B0604020202020204" pitchFamily="34" charset="-122"/>
                <a:ea typeface="汉仪雅酷黑 65W" panose="020B0604020202020204" pitchFamily="34" charset="-122"/>
              </a:endParaRPr>
            </a:p>
          </p:txBody>
        </p:sp>
        <p:sp>
          <p:nvSpPr>
            <p:cNvPr id="17" name="文本框 16"/>
            <p:cNvSpPr txBox="1"/>
            <p:nvPr/>
          </p:nvSpPr>
          <p:spPr>
            <a:xfrm>
              <a:off x="1134110" y="2300108"/>
              <a:ext cx="2798445" cy="2016125"/>
            </a:xfrm>
            <a:prstGeom prst="rect">
              <a:avLst/>
            </a:prstGeom>
            <a:noFill/>
          </p:spPr>
          <p:txBody>
            <a:bodyPr wrap="square" rtlCol="0">
              <a:noAutofit/>
            </a:bodyPr>
            <a:lstStyle>
              <a:defPPr>
                <a:defRPr lang="en-US"/>
              </a:defPPr>
              <a:lvl1pPr>
                <a:lnSpc>
                  <a:spcPts val="2400"/>
                </a:lnSpc>
                <a:defRPr sz="1600">
                  <a:solidFill>
                    <a:schemeClr val="tx2">
                      <a:lumMod val="75000"/>
                      <a:lumOff val="25000"/>
                    </a:schemeClr>
                  </a:solidFill>
                </a:defRPr>
              </a:lvl1pPr>
            </a:lstStyle>
            <a:p>
              <a:pPr algn="just"/>
              <a:r>
                <a:rPr lang="zh-CN" altLang="en-US" sz="1200" dirty="0">
                  <a:solidFill>
                    <a:schemeClr val="tx1">
                      <a:lumMod val="75000"/>
                      <a:lumOff val="25000"/>
                    </a:schemeClr>
                  </a:solidFill>
                  <a:latin typeface="汉仪雅酷黑 65W" panose="020B0604020202020204" pitchFamily="34" charset="-122"/>
                  <a:ea typeface="汉仪雅酷黑 65W" panose="020B0604020202020204" pitchFamily="34" charset="-122"/>
                </a:rPr>
                <a:t>为整治厨余垃圾产生、收集、运输、处理过程中的各类违法行为，根据《中华人民共和国固体废物污染环境防治法》《城市生活垃圾管理办法》《安徽省生活垃圾分类管理条例》《六安市生活垃圾分类管理办法》《六安市厨余垃圾管理办法》《金安区城区厨余垃圾收集运输处理专项整治实施方案》等规定。</a:t>
              </a:r>
              <a:endParaRPr lang="zh-CN" altLang="en-US" sz="12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21" name="图形215"/>
            <p:cNvSpPr/>
            <p:nvPr/>
          </p:nvSpPr>
          <p:spPr>
            <a:xfrm>
              <a:off x="3932244" y="1886486"/>
              <a:ext cx="453647" cy="365835"/>
            </a:xfrm>
            <a:custGeom>
              <a:avLst/>
              <a:gdLst/>
              <a:ahLst/>
              <a:cxnLst>
                <a:cxn ang="0">
                  <a:pos x="wd2" y="hd2"/>
                </a:cxn>
                <a:cxn ang="5400000">
                  <a:pos x="wd2" y="hd2"/>
                </a:cxn>
                <a:cxn ang="10800000">
                  <a:pos x="wd2" y="hd2"/>
                </a:cxn>
                <a:cxn ang="16200000">
                  <a:pos x="wd2" y="hd2"/>
                </a:cxn>
              </a:cxnLst>
              <a:rect l="0" t="0" r="r" b="b"/>
              <a:pathLst>
                <a:path w="20642" h="20621" extrusionOk="0">
                  <a:moveTo>
                    <a:pt x="19942" y="17120"/>
                  </a:moveTo>
                  <a:cubicBezTo>
                    <a:pt x="15808" y="13669"/>
                    <a:pt x="15808" y="13669"/>
                    <a:pt x="15808" y="13669"/>
                  </a:cubicBezTo>
                  <a:cubicBezTo>
                    <a:pt x="15394" y="13414"/>
                    <a:pt x="14981" y="13414"/>
                    <a:pt x="14568" y="13414"/>
                  </a:cubicBezTo>
                  <a:cubicBezTo>
                    <a:pt x="14464" y="13542"/>
                    <a:pt x="14258" y="13542"/>
                    <a:pt x="14154" y="13669"/>
                  </a:cubicBezTo>
                  <a:cubicBezTo>
                    <a:pt x="13534" y="13158"/>
                    <a:pt x="13534" y="13158"/>
                    <a:pt x="13534" y="13158"/>
                  </a:cubicBezTo>
                  <a:cubicBezTo>
                    <a:pt x="14361" y="11241"/>
                    <a:pt x="14568" y="9068"/>
                    <a:pt x="14154" y="6768"/>
                  </a:cubicBezTo>
                  <a:cubicBezTo>
                    <a:pt x="13224" y="2039"/>
                    <a:pt x="9400" y="-901"/>
                    <a:pt x="5473" y="249"/>
                  </a:cubicBezTo>
                  <a:cubicBezTo>
                    <a:pt x="1649" y="1400"/>
                    <a:pt x="-728" y="6256"/>
                    <a:pt x="202" y="10985"/>
                  </a:cubicBezTo>
                  <a:cubicBezTo>
                    <a:pt x="1132" y="15714"/>
                    <a:pt x="5060" y="18654"/>
                    <a:pt x="8883" y="17504"/>
                  </a:cubicBezTo>
                  <a:cubicBezTo>
                    <a:pt x="10434" y="16992"/>
                    <a:pt x="11674" y="15970"/>
                    <a:pt x="12604" y="14692"/>
                  </a:cubicBezTo>
                  <a:cubicBezTo>
                    <a:pt x="13328" y="15203"/>
                    <a:pt x="13328" y="15203"/>
                    <a:pt x="13328" y="15203"/>
                  </a:cubicBezTo>
                  <a:cubicBezTo>
                    <a:pt x="13328" y="15842"/>
                    <a:pt x="13534" y="16609"/>
                    <a:pt x="14051" y="16992"/>
                  </a:cubicBezTo>
                  <a:cubicBezTo>
                    <a:pt x="18185" y="20316"/>
                    <a:pt x="18185" y="20316"/>
                    <a:pt x="18185" y="20316"/>
                  </a:cubicBezTo>
                  <a:cubicBezTo>
                    <a:pt x="18598" y="20571"/>
                    <a:pt x="19012" y="20699"/>
                    <a:pt x="19425" y="20571"/>
                  </a:cubicBezTo>
                  <a:cubicBezTo>
                    <a:pt x="19839" y="20443"/>
                    <a:pt x="20149" y="20188"/>
                    <a:pt x="20355" y="19677"/>
                  </a:cubicBezTo>
                  <a:cubicBezTo>
                    <a:pt x="20872" y="18782"/>
                    <a:pt x="20665" y="17632"/>
                    <a:pt x="19942" y="17120"/>
                  </a:cubicBezTo>
                  <a:close/>
                  <a:moveTo>
                    <a:pt x="8573" y="15842"/>
                  </a:moveTo>
                  <a:cubicBezTo>
                    <a:pt x="5473" y="16865"/>
                    <a:pt x="2269" y="14436"/>
                    <a:pt x="1546" y="10602"/>
                  </a:cubicBezTo>
                  <a:cubicBezTo>
                    <a:pt x="822" y="6768"/>
                    <a:pt x="2683" y="2806"/>
                    <a:pt x="5783" y="1911"/>
                  </a:cubicBezTo>
                  <a:cubicBezTo>
                    <a:pt x="8987" y="888"/>
                    <a:pt x="12087" y="3317"/>
                    <a:pt x="12914" y="7151"/>
                  </a:cubicBezTo>
                  <a:cubicBezTo>
                    <a:pt x="13638" y="11113"/>
                    <a:pt x="11674" y="14948"/>
                    <a:pt x="8573" y="15842"/>
                  </a:cubicBezTo>
                  <a:close/>
                </a:path>
              </a:pathLst>
            </a:custGeom>
            <a:solidFill>
              <a:schemeClr val="accent1"/>
            </a:solidFill>
            <a:ln w="12700" cap="flat">
              <a:noFill/>
              <a:miter lim="400000"/>
            </a:ln>
            <a:effectLst/>
          </p:spPr>
          <p:txBody>
            <a:bodyPr wrap="square" lIns="91439" tIns="91439" rIns="91439" bIns="91439" numCol="1" anchor="t">
              <a:noAutofit/>
            </a:bodyPr>
            <a:lstStyle/>
            <a:p>
              <a:endParaRPr>
                <a:latin typeface="汉仪雅酷黑 65W" panose="020B0604020202020204" pitchFamily="34" charset="-122"/>
                <a:ea typeface="汉仪雅酷黑 65W" panose="020B0604020202020204" pitchFamily="34" charset="-122"/>
              </a:endParaRPr>
            </a:p>
          </p:txBody>
        </p:sp>
        <p:sp>
          <p:nvSpPr>
            <p:cNvPr id="6" name="矩形: 圆角"/>
            <p:cNvSpPr/>
            <p:nvPr>
              <p:custDataLst>
                <p:tags r:id="rId5"/>
              </p:custDataLst>
            </p:nvPr>
          </p:nvSpPr>
          <p:spPr>
            <a:xfrm>
              <a:off x="1959610" y="4957346"/>
              <a:ext cx="1916430" cy="413385"/>
            </a:xfrm>
            <a:prstGeom prst="roundRect">
              <a:avLst/>
            </a:prstGeom>
            <a:solidFill>
              <a:schemeClr val="accent2"/>
            </a:solidFill>
            <a:ln>
              <a:noFill/>
            </a:ln>
            <a:effectLst>
              <a:outerShdw blurRad="177800" dist="762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汉仪雅酷黑 65W" panose="020B0604020202020204" pitchFamily="34" charset="-122"/>
                  <a:ea typeface="汉仪雅酷黑 65W" panose="020B0604020202020204" pitchFamily="34" charset="-122"/>
                </a:rPr>
                <a:t>研判和起草过程</a:t>
              </a:r>
              <a:endParaRPr lang="en-US" dirty="0">
                <a:solidFill>
                  <a:schemeClr val="bg1"/>
                </a:solidFill>
                <a:latin typeface="汉仪雅酷黑 65W" panose="020B0604020202020204" pitchFamily="34" charset="-122"/>
                <a:ea typeface="汉仪雅酷黑 65W" panose="020B0604020202020204" pitchFamily="34" charset="-122"/>
              </a:endParaRPr>
            </a:p>
          </p:txBody>
        </p:sp>
        <p:sp>
          <p:nvSpPr>
            <p:cNvPr id="7" name="文本框 6"/>
            <p:cNvSpPr txBox="1"/>
            <p:nvPr/>
          </p:nvSpPr>
          <p:spPr>
            <a:xfrm>
              <a:off x="800735" y="5370731"/>
              <a:ext cx="3131820" cy="398780"/>
            </a:xfrm>
            <a:prstGeom prst="rect">
              <a:avLst/>
            </a:prstGeom>
            <a:noFill/>
          </p:spPr>
          <p:txBody>
            <a:bodyPr wrap="square" rtlCol="0">
              <a:spAutoFit/>
            </a:bodyPr>
            <a:lstStyle>
              <a:defPPr>
                <a:defRPr lang="en-US"/>
              </a:defPPr>
              <a:lvl1pPr algn="r">
                <a:lnSpc>
                  <a:spcPts val="2400"/>
                </a:lnSpc>
                <a:defRPr sz="1600">
                  <a:solidFill>
                    <a:schemeClr val="tx1">
                      <a:lumMod val="85000"/>
                      <a:lumOff val="15000"/>
                    </a:schemeClr>
                  </a:solidFill>
                </a:defRPr>
              </a:lvl1pPr>
            </a:lstStyle>
            <a:p>
              <a:r>
                <a:rPr lang="zh-CN" altLang="en-US" sz="1200" dirty="0">
                  <a:solidFill>
                    <a:schemeClr val="tx1">
                      <a:lumMod val="75000"/>
                      <a:lumOff val="25000"/>
                    </a:schemeClr>
                  </a:solidFill>
                  <a:latin typeface="汉仪雅酷黑 65W" panose="020B0604020202020204" pitchFamily="34" charset="-122"/>
                  <a:ea typeface="汉仪雅酷黑 65W" panose="020B0604020202020204" pitchFamily="34" charset="-122"/>
                </a:rPr>
                <a:t>根据实际情况开展工作，安排部署。</a:t>
              </a:r>
              <a:endParaRPr lang="zh-CN" altLang="en-US" sz="12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nvGrpSpPr>
            <p:cNvPr id="8" name="组合 7"/>
            <p:cNvGrpSpPr/>
            <p:nvPr/>
          </p:nvGrpSpPr>
          <p:grpSpPr>
            <a:xfrm flipH="1">
              <a:off x="3901476" y="4881969"/>
              <a:ext cx="512674" cy="489159"/>
              <a:chOff x="1410285" y="6332963"/>
              <a:chExt cx="468649" cy="447153"/>
            </a:xfrm>
            <a:solidFill>
              <a:schemeClr val="accent2"/>
            </a:solidFill>
          </p:grpSpPr>
          <p:sp>
            <p:nvSpPr>
              <p:cNvPr id="11" name="图形18"/>
              <p:cNvSpPr/>
              <p:nvPr/>
            </p:nvSpPr>
            <p:spPr>
              <a:xfrm>
                <a:off x="1554310" y="6332963"/>
                <a:ext cx="324624" cy="289844"/>
              </a:xfrm>
              <a:custGeom>
                <a:avLst/>
                <a:gdLst/>
                <a:ahLst/>
                <a:cxnLst>
                  <a:cxn ang="0">
                    <a:pos x="wd2" y="hd2"/>
                  </a:cxn>
                  <a:cxn ang="5400000">
                    <a:pos x="wd2" y="hd2"/>
                  </a:cxn>
                  <a:cxn ang="10800000">
                    <a:pos x="wd2" y="hd2"/>
                  </a:cxn>
                  <a:cxn ang="16200000">
                    <a:pos x="wd2" y="hd2"/>
                  </a:cxn>
                </a:cxnLst>
                <a:rect l="0" t="0" r="r" b="b"/>
                <a:pathLst>
                  <a:path w="21600" h="21600" extrusionOk="0">
                    <a:moveTo>
                      <a:pt x="1207" y="21600"/>
                    </a:moveTo>
                    <a:cubicBezTo>
                      <a:pt x="3017" y="15758"/>
                      <a:pt x="3017" y="15758"/>
                      <a:pt x="3017" y="15758"/>
                    </a:cubicBezTo>
                    <a:cubicBezTo>
                      <a:pt x="1086" y="13992"/>
                      <a:pt x="0" y="11683"/>
                      <a:pt x="0" y="9374"/>
                    </a:cubicBezTo>
                    <a:cubicBezTo>
                      <a:pt x="0" y="4211"/>
                      <a:pt x="4827" y="0"/>
                      <a:pt x="10860" y="0"/>
                    </a:cubicBezTo>
                    <a:cubicBezTo>
                      <a:pt x="16773" y="0"/>
                      <a:pt x="21600" y="4211"/>
                      <a:pt x="21600" y="9374"/>
                    </a:cubicBezTo>
                    <a:cubicBezTo>
                      <a:pt x="21600" y="14400"/>
                      <a:pt x="16773" y="18611"/>
                      <a:pt x="10860" y="18611"/>
                    </a:cubicBezTo>
                    <a:cubicBezTo>
                      <a:pt x="9533" y="18611"/>
                      <a:pt x="8206" y="18475"/>
                      <a:pt x="6999" y="18068"/>
                    </a:cubicBezTo>
                    <a:cubicBezTo>
                      <a:pt x="6516" y="18340"/>
                      <a:pt x="4706" y="19291"/>
                      <a:pt x="3379" y="20242"/>
                    </a:cubicBezTo>
                    <a:cubicBezTo>
                      <a:pt x="1207" y="21600"/>
                      <a:pt x="1207" y="21600"/>
                      <a:pt x="1207" y="21600"/>
                    </a:cubicBezTo>
                    <a:close/>
                    <a:moveTo>
                      <a:pt x="10860" y="2038"/>
                    </a:moveTo>
                    <a:cubicBezTo>
                      <a:pt x="5792" y="2038"/>
                      <a:pt x="1810" y="5298"/>
                      <a:pt x="1810" y="9374"/>
                    </a:cubicBezTo>
                    <a:cubicBezTo>
                      <a:pt x="1810" y="11275"/>
                      <a:pt x="2775" y="13177"/>
                      <a:pt x="4585" y="14536"/>
                    </a:cubicBezTo>
                    <a:cubicBezTo>
                      <a:pt x="5189" y="14943"/>
                      <a:pt x="5189" y="14943"/>
                      <a:pt x="5189" y="14943"/>
                    </a:cubicBezTo>
                    <a:cubicBezTo>
                      <a:pt x="4585" y="17117"/>
                      <a:pt x="4585" y="17117"/>
                      <a:pt x="4585" y="17117"/>
                    </a:cubicBezTo>
                    <a:cubicBezTo>
                      <a:pt x="6516" y="15894"/>
                      <a:pt x="6878" y="15894"/>
                      <a:pt x="6999" y="15894"/>
                    </a:cubicBezTo>
                    <a:cubicBezTo>
                      <a:pt x="7240" y="15894"/>
                      <a:pt x="7240" y="15894"/>
                      <a:pt x="7240" y="15894"/>
                    </a:cubicBezTo>
                    <a:cubicBezTo>
                      <a:pt x="7361" y="16030"/>
                      <a:pt x="7361" y="16030"/>
                      <a:pt x="7361" y="16030"/>
                    </a:cubicBezTo>
                    <a:cubicBezTo>
                      <a:pt x="8447" y="16302"/>
                      <a:pt x="9654" y="16574"/>
                      <a:pt x="10860" y="16574"/>
                    </a:cubicBezTo>
                    <a:cubicBezTo>
                      <a:pt x="15808" y="16574"/>
                      <a:pt x="19790" y="13313"/>
                      <a:pt x="19790" y="9374"/>
                    </a:cubicBezTo>
                    <a:cubicBezTo>
                      <a:pt x="19790" y="5298"/>
                      <a:pt x="15808" y="2038"/>
                      <a:pt x="10860" y="2038"/>
                    </a:cubicBezTo>
                    <a:close/>
                  </a:path>
                </a:pathLst>
              </a:custGeom>
              <a:grpFill/>
              <a:ln w="12700" cap="flat">
                <a:noFill/>
                <a:miter lim="400000"/>
              </a:ln>
              <a:effectLst/>
            </p:spPr>
            <p:txBody>
              <a:bodyPr wrap="square" lIns="91439" tIns="91439" rIns="91439" bIns="91439" numCol="1" anchor="t">
                <a:noAutofit/>
              </a:bodyPr>
              <a:lstStyle/>
              <a:p>
                <a:endParaRPr>
                  <a:latin typeface="汉仪雅酷黑 65W" panose="020B0604020202020204" pitchFamily="34" charset="-122"/>
                  <a:ea typeface="汉仪雅酷黑 65W" panose="020B0604020202020204" pitchFamily="34" charset="-122"/>
                </a:endParaRPr>
              </a:p>
            </p:txBody>
          </p:sp>
          <p:sp>
            <p:nvSpPr>
              <p:cNvPr id="15" name="图形22"/>
              <p:cNvSpPr/>
              <p:nvPr/>
            </p:nvSpPr>
            <p:spPr>
              <a:xfrm>
                <a:off x="1410285" y="6536668"/>
                <a:ext cx="228963" cy="243448"/>
              </a:xfrm>
              <a:custGeom>
                <a:avLst/>
                <a:gdLst/>
                <a:ahLst/>
                <a:cxnLst>
                  <a:cxn ang="0">
                    <a:pos x="wd2" y="hd2"/>
                  </a:cxn>
                  <a:cxn ang="5400000">
                    <a:pos x="wd2" y="hd2"/>
                  </a:cxn>
                  <a:cxn ang="10800000">
                    <a:pos x="wd2" y="hd2"/>
                  </a:cxn>
                  <a:cxn ang="16200000">
                    <a:pos x="wd2" y="hd2"/>
                  </a:cxn>
                </a:cxnLst>
                <a:rect l="0" t="0" r="r" b="b"/>
                <a:pathLst>
                  <a:path w="21463" h="20974" extrusionOk="0">
                    <a:moveTo>
                      <a:pt x="20409" y="14479"/>
                    </a:moveTo>
                    <a:cubicBezTo>
                      <a:pt x="18198" y="13539"/>
                      <a:pt x="15817" y="12913"/>
                      <a:pt x="13436" y="12757"/>
                    </a:cubicBezTo>
                    <a:cubicBezTo>
                      <a:pt x="13606" y="12131"/>
                      <a:pt x="13606" y="11661"/>
                      <a:pt x="13776" y="11192"/>
                    </a:cubicBezTo>
                    <a:cubicBezTo>
                      <a:pt x="14287" y="10879"/>
                      <a:pt x="14627" y="10409"/>
                      <a:pt x="14627" y="9939"/>
                    </a:cubicBezTo>
                    <a:cubicBezTo>
                      <a:pt x="14627" y="9470"/>
                      <a:pt x="14797" y="9000"/>
                      <a:pt x="14797" y="8531"/>
                    </a:cubicBezTo>
                    <a:cubicBezTo>
                      <a:pt x="14967" y="8687"/>
                      <a:pt x="14967" y="8687"/>
                      <a:pt x="15137" y="8687"/>
                    </a:cubicBezTo>
                    <a:cubicBezTo>
                      <a:pt x="15307" y="8687"/>
                      <a:pt x="15647" y="8531"/>
                      <a:pt x="15647" y="8374"/>
                    </a:cubicBezTo>
                    <a:cubicBezTo>
                      <a:pt x="15817" y="6026"/>
                      <a:pt x="15817" y="6026"/>
                      <a:pt x="15817" y="6026"/>
                    </a:cubicBezTo>
                    <a:cubicBezTo>
                      <a:pt x="15817" y="5870"/>
                      <a:pt x="15647" y="5557"/>
                      <a:pt x="15477" y="5557"/>
                    </a:cubicBezTo>
                    <a:cubicBezTo>
                      <a:pt x="15307" y="5557"/>
                      <a:pt x="15307" y="5557"/>
                      <a:pt x="15137" y="5713"/>
                    </a:cubicBezTo>
                    <a:cubicBezTo>
                      <a:pt x="15307" y="5244"/>
                      <a:pt x="15307" y="4774"/>
                      <a:pt x="15307" y="4305"/>
                    </a:cubicBezTo>
                    <a:cubicBezTo>
                      <a:pt x="15477" y="3835"/>
                      <a:pt x="15647" y="2270"/>
                      <a:pt x="14457" y="1174"/>
                    </a:cubicBezTo>
                    <a:cubicBezTo>
                      <a:pt x="12756" y="-391"/>
                      <a:pt x="8844" y="-391"/>
                      <a:pt x="7143" y="1174"/>
                    </a:cubicBezTo>
                    <a:cubicBezTo>
                      <a:pt x="5783" y="2270"/>
                      <a:pt x="6123" y="3835"/>
                      <a:pt x="6293" y="4305"/>
                    </a:cubicBezTo>
                    <a:cubicBezTo>
                      <a:pt x="6293" y="4774"/>
                      <a:pt x="6293" y="5244"/>
                      <a:pt x="6293" y="5713"/>
                    </a:cubicBezTo>
                    <a:cubicBezTo>
                      <a:pt x="6293" y="5557"/>
                      <a:pt x="6123" y="5557"/>
                      <a:pt x="6123" y="5557"/>
                    </a:cubicBezTo>
                    <a:cubicBezTo>
                      <a:pt x="5783" y="5557"/>
                      <a:pt x="5613" y="5870"/>
                      <a:pt x="5783" y="6026"/>
                    </a:cubicBezTo>
                    <a:cubicBezTo>
                      <a:pt x="5953" y="8374"/>
                      <a:pt x="5953" y="8374"/>
                      <a:pt x="5953" y="8374"/>
                    </a:cubicBezTo>
                    <a:cubicBezTo>
                      <a:pt x="5953" y="8531"/>
                      <a:pt x="6123" y="8687"/>
                      <a:pt x="6463" y="8687"/>
                    </a:cubicBezTo>
                    <a:cubicBezTo>
                      <a:pt x="6633" y="8687"/>
                      <a:pt x="6633" y="8687"/>
                      <a:pt x="6803" y="8531"/>
                    </a:cubicBezTo>
                    <a:cubicBezTo>
                      <a:pt x="6803" y="9000"/>
                      <a:pt x="6803" y="9470"/>
                      <a:pt x="6973" y="9939"/>
                    </a:cubicBezTo>
                    <a:cubicBezTo>
                      <a:pt x="6973" y="10409"/>
                      <a:pt x="7313" y="10879"/>
                      <a:pt x="7824" y="11192"/>
                    </a:cubicBezTo>
                    <a:cubicBezTo>
                      <a:pt x="7994" y="11661"/>
                      <a:pt x="7994" y="12131"/>
                      <a:pt x="8164" y="12757"/>
                    </a:cubicBezTo>
                    <a:cubicBezTo>
                      <a:pt x="5783" y="12913"/>
                      <a:pt x="3402" y="13539"/>
                      <a:pt x="1191" y="14479"/>
                    </a:cubicBezTo>
                    <a:cubicBezTo>
                      <a:pt x="510" y="14948"/>
                      <a:pt x="0" y="15731"/>
                      <a:pt x="0" y="16513"/>
                    </a:cubicBezTo>
                    <a:cubicBezTo>
                      <a:pt x="170" y="17296"/>
                      <a:pt x="170" y="18079"/>
                      <a:pt x="340" y="18861"/>
                    </a:cubicBezTo>
                    <a:cubicBezTo>
                      <a:pt x="340" y="19487"/>
                      <a:pt x="1020" y="20113"/>
                      <a:pt x="1701" y="20270"/>
                    </a:cubicBezTo>
                    <a:cubicBezTo>
                      <a:pt x="7824" y="21209"/>
                      <a:pt x="13776" y="21209"/>
                      <a:pt x="19899" y="20270"/>
                    </a:cubicBezTo>
                    <a:cubicBezTo>
                      <a:pt x="20580" y="20113"/>
                      <a:pt x="21260" y="19487"/>
                      <a:pt x="21260" y="18861"/>
                    </a:cubicBezTo>
                    <a:cubicBezTo>
                      <a:pt x="21260" y="18079"/>
                      <a:pt x="21430" y="17296"/>
                      <a:pt x="21430" y="16513"/>
                    </a:cubicBezTo>
                    <a:cubicBezTo>
                      <a:pt x="21600" y="15731"/>
                      <a:pt x="21090" y="14948"/>
                      <a:pt x="20409" y="14479"/>
                    </a:cubicBezTo>
                    <a:close/>
                  </a:path>
                </a:pathLst>
              </a:custGeom>
              <a:grpFill/>
              <a:ln w="12700" cap="flat">
                <a:noFill/>
                <a:miter lim="400000"/>
              </a:ln>
              <a:effectLst/>
            </p:spPr>
            <p:txBody>
              <a:bodyPr wrap="square" lIns="91439" tIns="91439" rIns="91439" bIns="91439" numCol="1" anchor="t">
                <a:noAutofit/>
              </a:bodyPr>
              <a:lstStyle/>
              <a:p>
                <a:endParaRPr>
                  <a:latin typeface="汉仪雅酷黑 65W" panose="020B0604020202020204" pitchFamily="34" charset="-122"/>
                  <a:ea typeface="汉仪雅酷黑 65W" panose="020B0604020202020204" pitchFamily="34" charset="-122"/>
                </a:endParaRPr>
              </a:p>
            </p:txBody>
          </p:sp>
        </p:gr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7815" y="1786393"/>
              <a:ext cx="3000007" cy="1935487"/>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925" y="4030924"/>
              <a:ext cx="3000007" cy="194118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1" y="-4715"/>
            <a:ext cx="12191999" cy="6881550"/>
            <a:chOff x="1" y="-4715"/>
            <a:chExt cx="12191999" cy="6881550"/>
          </a:xfrm>
        </p:grpSpPr>
        <p:sp>
          <p:nvSpPr>
            <p:cNvPr id="388" name="矩形: 圆角 387"/>
            <p:cNvSpPr/>
            <p:nvPr/>
          </p:nvSpPr>
          <p:spPr>
            <a:xfrm>
              <a:off x="358372" y="327261"/>
              <a:ext cx="11488486" cy="6204168"/>
            </a:xfrm>
            <a:prstGeom prst="roundRect">
              <a:avLst>
                <a:gd name="adj" fmla="val 337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grpSp>
          <p:nvGrpSpPr>
            <p:cNvPr id="47" name="组合 46"/>
            <p:cNvGrpSpPr/>
            <p:nvPr/>
          </p:nvGrpSpPr>
          <p:grpSpPr>
            <a:xfrm>
              <a:off x="1" y="5892710"/>
              <a:ext cx="2514600" cy="984125"/>
              <a:chOff x="1" y="5892710"/>
              <a:chExt cx="2514600" cy="984125"/>
            </a:xfrm>
          </p:grpSpPr>
          <p:sp>
            <p:nvSpPr>
              <p:cNvPr id="256" name="任意多边形: 形状 255"/>
              <p:cNvSpPr/>
              <p:nvPr/>
            </p:nvSpPr>
            <p:spPr>
              <a:xfrm>
                <a:off x="1" y="6066116"/>
                <a:ext cx="2514600" cy="810719"/>
              </a:xfrm>
              <a:custGeom>
                <a:avLst/>
                <a:gdLst>
                  <a:gd name="connsiteX0" fmla="*/ 1709700 w 4272189"/>
                  <a:gd name="connsiteY0" fmla="*/ 0 h 1734418"/>
                  <a:gd name="connsiteX1" fmla="*/ 0 w 4272189"/>
                  <a:gd name="connsiteY1" fmla="*/ 0 h 1734418"/>
                  <a:gd name="connsiteX2" fmla="*/ 0 w 4272189"/>
                  <a:gd name="connsiteY2" fmla="*/ 1734418 h 1734418"/>
                  <a:gd name="connsiteX3" fmla="*/ 4272189 w 4272189"/>
                  <a:gd name="connsiteY3" fmla="*/ 1734418 h 1734418"/>
                  <a:gd name="connsiteX4" fmla="*/ 4272189 w 4272189"/>
                  <a:gd name="connsiteY4" fmla="*/ 1332055 h 1734418"/>
                  <a:gd name="connsiteX5" fmla="*/ 3840988 w 4272189"/>
                  <a:gd name="connsiteY5" fmla="*/ 900854 h 1734418"/>
                  <a:gd name="connsiteX6" fmla="*/ 2329037 w 4272189"/>
                  <a:gd name="connsiteY6" fmla="*/ 900854 h 1734418"/>
                  <a:gd name="connsiteX7" fmla="*/ 2201324 w 4272189"/>
                  <a:gd name="connsiteY7" fmla="*/ 773141 h 1734418"/>
                  <a:gd name="connsiteX8" fmla="*/ 2201324 w 4272189"/>
                  <a:gd name="connsiteY8" fmla="*/ 491625 h 1734418"/>
                  <a:gd name="connsiteX9" fmla="*/ 1709700 w 4272189"/>
                  <a:gd name="connsiteY9" fmla="*/ 0 h 173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2189" h="1734418">
                    <a:moveTo>
                      <a:pt x="1709700" y="0"/>
                    </a:moveTo>
                    <a:lnTo>
                      <a:pt x="0" y="0"/>
                    </a:lnTo>
                    <a:lnTo>
                      <a:pt x="0" y="1734418"/>
                    </a:lnTo>
                    <a:lnTo>
                      <a:pt x="4272189" y="1734418"/>
                    </a:lnTo>
                    <a:lnTo>
                      <a:pt x="4272189" y="1332055"/>
                    </a:lnTo>
                    <a:cubicBezTo>
                      <a:pt x="4272189" y="1094482"/>
                      <a:pt x="4078561" y="900854"/>
                      <a:pt x="3840988" y="900854"/>
                    </a:cubicBezTo>
                    <a:lnTo>
                      <a:pt x="2329037" y="900854"/>
                    </a:lnTo>
                    <a:cubicBezTo>
                      <a:pt x="2259001" y="900854"/>
                      <a:pt x="2201324" y="843177"/>
                      <a:pt x="2201324" y="773141"/>
                    </a:cubicBezTo>
                    <a:lnTo>
                      <a:pt x="2201324" y="491625"/>
                    </a:lnTo>
                    <a:cubicBezTo>
                      <a:pt x="2201324" y="219720"/>
                      <a:pt x="1981604" y="0"/>
                      <a:pt x="1709700" y="0"/>
                    </a:cubicBez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57" name="任意多边形: 形状 256"/>
              <p:cNvSpPr/>
              <p:nvPr/>
            </p:nvSpPr>
            <p:spPr>
              <a:xfrm>
                <a:off x="358372" y="5892710"/>
                <a:ext cx="573720" cy="573720"/>
              </a:xfrm>
              <a:custGeom>
                <a:avLst/>
                <a:gdLst>
                  <a:gd name="connsiteX0" fmla="*/ 911840 w 911839"/>
                  <a:gd name="connsiteY0" fmla="*/ 455920 h 911839"/>
                  <a:gd name="connsiteX1" fmla="*/ 455920 w 911839"/>
                  <a:gd name="connsiteY1" fmla="*/ 911840 h 911839"/>
                  <a:gd name="connsiteX2" fmla="*/ 0 w 911839"/>
                  <a:gd name="connsiteY2" fmla="*/ 455920 h 911839"/>
                  <a:gd name="connsiteX3" fmla="*/ 455920 w 911839"/>
                  <a:gd name="connsiteY3" fmla="*/ 0 h 911839"/>
                  <a:gd name="connsiteX4" fmla="*/ 911840 w 911839"/>
                  <a:gd name="connsiteY4" fmla="*/ 455920 h 91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39" h="911839">
                    <a:moveTo>
                      <a:pt x="911840" y="455920"/>
                    </a:moveTo>
                    <a:cubicBezTo>
                      <a:pt x="911840" y="707717"/>
                      <a:pt x="707718" y="911840"/>
                      <a:pt x="455920" y="911840"/>
                    </a:cubicBezTo>
                    <a:cubicBezTo>
                      <a:pt x="204122" y="911840"/>
                      <a:pt x="0" y="707718"/>
                      <a:pt x="0" y="455920"/>
                    </a:cubicBezTo>
                    <a:cubicBezTo>
                      <a:pt x="0" y="204122"/>
                      <a:pt x="204122" y="0"/>
                      <a:pt x="455920" y="0"/>
                    </a:cubicBezTo>
                    <a:cubicBezTo>
                      <a:pt x="707718" y="0"/>
                      <a:pt x="911840" y="204122"/>
                      <a:pt x="911840" y="455920"/>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nvGrpSpPr>
            <p:cNvPr id="3" name="组合 2"/>
            <p:cNvGrpSpPr/>
            <p:nvPr/>
          </p:nvGrpSpPr>
          <p:grpSpPr>
            <a:xfrm>
              <a:off x="9750642" y="-4715"/>
              <a:ext cx="2441358" cy="906415"/>
              <a:chOff x="8178763" y="-4715"/>
              <a:chExt cx="4013237" cy="1490014"/>
            </a:xfrm>
          </p:grpSpPr>
          <p:sp>
            <p:nvSpPr>
              <p:cNvPr id="168" name="任意多边形: 形状 167"/>
              <p:cNvSpPr/>
              <p:nvPr/>
            </p:nvSpPr>
            <p:spPr>
              <a:xfrm>
                <a:off x="8178763" y="-4715"/>
                <a:ext cx="4013237" cy="1490014"/>
              </a:xfrm>
              <a:custGeom>
                <a:avLst/>
                <a:gdLst>
                  <a:gd name="connsiteX0" fmla="*/ 0 w 5622095"/>
                  <a:gd name="connsiteY0" fmla="*/ 0 h 2087343"/>
                  <a:gd name="connsiteX1" fmla="*/ 391377 w 5622095"/>
                  <a:gd name="connsiteY1" fmla="*/ 333700 h 2087343"/>
                  <a:gd name="connsiteX2" fmla="*/ 1163145 w 5622095"/>
                  <a:gd name="connsiteY2" fmla="*/ 333700 h 2087343"/>
                  <a:gd name="connsiteX3" fmla="*/ 1560015 w 5622095"/>
                  <a:gd name="connsiteY3" fmla="*/ 730570 h 2087343"/>
                  <a:gd name="connsiteX4" fmla="*/ 1560015 w 5622095"/>
                  <a:gd name="connsiteY4" fmla="*/ 730570 h 2087343"/>
                  <a:gd name="connsiteX5" fmla="*/ 1956885 w 5622095"/>
                  <a:gd name="connsiteY5" fmla="*/ 1127441 h 2087343"/>
                  <a:gd name="connsiteX6" fmla="*/ 3364469 w 5622095"/>
                  <a:gd name="connsiteY6" fmla="*/ 1127441 h 2087343"/>
                  <a:gd name="connsiteX7" fmla="*/ 3761339 w 5622095"/>
                  <a:gd name="connsiteY7" fmla="*/ 1524310 h 2087343"/>
                  <a:gd name="connsiteX8" fmla="*/ 3761339 w 5622095"/>
                  <a:gd name="connsiteY8" fmla="*/ 1690474 h 2087343"/>
                  <a:gd name="connsiteX9" fmla="*/ 4158209 w 5622095"/>
                  <a:gd name="connsiteY9" fmla="*/ 2087344 h 2087343"/>
                  <a:gd name="connsiteX10" fmla="*/ 5622096 w 5622095"/>
                  <a:gd name="connsiteY10" fmla="*/ 2087344 h 2087343"/>
                  <a:gd name="connsiteX11" fmla="*/ 5622096 w 5622095"/>
                  <a:gd name="connsiteY11" fmla="*/ 0 h 2087343"/>
                  <a:gd name="connsiteX12" fmla="*/ 0 w 5622095"/>
                  <a:gd name="connsiteY12" fmla="*/ 0 h 208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2095" h="2087343">
                    <a:moveTo>
                      <a:pt x="0" y="0"/>
                    </a:moveTo>
                    <a:cubicBezTo>
                      <a:pt x="30211" y="189509"/>
                      <a:pt x="193628" y="333700"/>
                      <a:pt x="391377" y="333700"/>
                    </a:cubicBezTo>
                    <a:lnTo>
                      <a:pt x="1163145" y="333700"/>
                    </a:lnTo>
                    <a:cubicBezTo>
                      <a:pt x="1382865" y="333700"/>
                      <a:pt x="1560015" y="510850"/>
                      <a:pt x="1560015" y="730570"/>
                    </a:cubicBezTo>
                    <a:lnTo>
                      <a:pt x="1560015" y="730570"/>
                    </a:lnTo>
                    <a:cubicBezTo>
                      <a:pt x="1560015" y="950291"/>
                      <a:pt x="1737165" y="1127441"/>
                      <a:pt x="1956885" y="1127441"/>
                    </a:cubicBezTo>
                    <a:lnTo>
                      <a:pt x="3364469" y="1127441"/>
                    </a:lnTo>
                    <a:cubicBezTo>
                      <a:pt x="3584190" y="1127441"/>
                      <a:pt x="3761339" y="1304590"/>
                      <a:pt x="3761339" y="1524310"/>
                    </a:cubicBezTo>
                    <a:lnTo>
                      <a:pt x="3761339" y="1690474"/>
                    </a:lnTo>
                    <a:cubicBezTo>
                      <a:pt x="3761339" y="1910194"/>
                      <a:pt x="3938489" y="2087344"/>
                      <a:pt x="4158209" y="2087344"/>
                    </a:cubicBezTo>
                    <a:lnTo>
                      <a:pt x="5622096" y="2087344"/>
                    </a:lnTo>
                    <a:lnTo>
                      <a:pt x="5622096" y="0"/>
                    </a:lnTo>
                    <a:lnTo>
                      <a:pt x="0" y="0"/>
                    </a:ln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44" name="任意多边形: 形状 243"/>
              <p:cNvSpPr/>
              <p:nvPr/>
            </p:nvSpPr>
            <p:spPr>
              <a:xfrm>
                <a:off x="9060029" y="872629"/>
                <a:ext cx="1953684" cy="219581"/>
              </a:xfrm>
              <a:custGeom>
                <a:avLst/>
                <a:gdLst>
                  <a:gd name="connsiteX0" fmla="*/ 0 w 2736892"/>
                  <a:gd name="connsiteY0" fmla="*/ 153804 h 307608"/>
                  <a:gd name="connsiteX1" fmla="*/ 0 w 2736892"/>
                  <a:gd name="connsiteY1" fmla="*/ 153804 h 307608"/>
                  <a:gd name="connsiteX2" fmla="*/ 153804 w 2736892"/>
                  <a:gd name="connsiteY2" fmla="*/ 0 h 307608"/>
                  <a:gd name="connsiteX3" fmla="*/ 2583088 w 2736892"/>
                  <a:gd name="connsiteY3" fmla="*/ 0 h 307608"/>
                  <a:gd name="connsiteX4" fmla="*/ 2736893 w 2736892"/>
                  <a:gd name="connsiteY4" fmla="*/ 153804 h 307608"/>
                  <a:gd name="connsiteX5" fmla="*/ 2736893 w 2736892"/>
                  <a:gd name="connsiteY5" fmla="*/ 153804 h 307608"/>
                  <a:gd name="connsiteX6" fmla="*/ 2583088 w 2736892"/>
                  <a:gd name="connsiteY6" fmla="*/ 307609 h 307608"/>
                  <a:gd name="connsiteX7" fmla="*/ 152431 w 2736892"/>
                  <a:gd name="connsiteY7" fmla="*/ 307609 h 307608"/>
                  <a:gd name="connsiteX8" fmla="*/ 0 w 2736892"/>
                  <a:gd name="connsiteY8" fmla="*/ 153804 h 30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892" h="307608">
                    <a:moveTo>
                      <a:pt x="0" y="153804"/>
                    </a:moveTo>
                    <a:lnTo>
                      <a:pt x="0" y="153804"/>
                    </a:lnTo>
                    <a:cubicBezTo>
                      <a:pt x="0" y="68663"/>
                      <a:pt x="68663" y="0"/>
                      <a:pt x="153804" y="0"/>
                    </a:cubicBezTo>
                    <a:lnTo>
                      <a:pt x="2583088" y="0"/>
                    </a:lnTo>
                    <a:cubicBezTo>
                      <a:pt x="2668230" y="0"/>
                      <a:pt x="2736893" y="68663"/>
                      <a:pt x="2736893" y="153804"/>
                    </a:cubicBezTo>
                    <a:lnTo>
                      <a:pt x="2736893" y="153804"/>
                    </a:lnTo>
                    <a:cubicBezTo>
                      <a:pt x="2736893" y="238946"/>
                      <a:pt x="2668230" y="307609"/>
                      <a:pt x="2583088" y="307609"/>
                    </a:cubicBezTo>
                    <a:lnTo>
                      <a:pt x="152431" y="307609"/>
                    </a:lnTo>
                    <a:cubicBezTo>
                      <a:pt x="68663" y="306235"/>
                      <a:pt x="0" y="237573"/>
                      <a:pt x="0" y="153804"/>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grpSp>
        <p:nvGrpSpPr>
          <p:cNvPr id="53" name="组合 52"/>
          <p:cNvGrpSpPr/>
          <p:nvPr/>
        </p:nvGrpSpPr>
        <p:grpSpPr>
          <a:xfrm>
            <a:off x="4791007" y="566757"/>
            <a:ext cx="2614747" cy="473929"/>
            <a:chOff x="4791007" y="566757"/>
            <a:chExt cx="2614747" cy="473929"/>
          </a:xfrm>
        </p:grpSpPr>
        <p:sp>
          <p:nvSpPr>
            <p:cNvPr id="49" name="文本框 48"/>
            <p:cNvSpPr txBox="1"/>
            <p:nvPr/>
          </p:nvSpPr>
          <p:spPr>
            <a:xfrm>
              <a:off x="5398019" y="566757"/>
              <a:ext cx="1402080" cy="460375"/>
            </a:xfrm>
            <a:prstGeom prst="rect">
              <a:avLst/>
            </a:prstGeom>
            <a:noFill/>
          </p:spPr>
          <p:txBody>
            <a:bodyPr wrap="none" rtlCol="0">
              <a:spAutoFit/>
            </a:bodyPr>
            <a:lstStyle/>
            <a:p>
              <a:pPr algn="ctr"/>
              <a:r>
                <a:rPr lang="zh-CN" altLang="en-US" sz="2400" dirty="0">
                  <a:solidFill>
                    <a:schemeClr val="accent1"/>
                  </a:solidFill>
                  <a:latin typeface="汉仪雅酷黑 65W" panose="020B0604020202020204" pitchFamily="34" charset="-122"/>
                  <a:ea typeface="汉仪雅酷黑 65W" panose="020B0604020202020204" pitchFamily="34" charset="-122"/>
                </a:rPr>
                <a:t>责任落实</a:t>
              </a:r>
              <a:endParaRPr lang="zh-CN" altLang="en-US" sz="2400" dirty="0">
                <a:solidFill>
                  <a:schemeClr val="accent1"/>
                </a:solidFill>
                <a:latin typeface="汉仪雅酷黑 65W" panose="020B0604020202020204" pitchFamily="34" charset="-122"/>
                <a:ea typeface="汉仪雅酷黑 65W" panose="020B0604020202020204" pitchFamily="34" charset="-122"/>
              </a:endParaRPr>
            </a:p>
          </p:txBody>
        </p:sp>
        <p:cxnSp>
          <p:nvCxnSpPr>
            <p:cNvPr id="50" name="直接连接符 49"/>
            <p:cNvCxnSpPr/>
            <p:nvPr/>
          </p:nvCxnSpPr>
          <p:spPr>
            <a:xfrm flipV="1">
              <a:off x="4791007" y="1040686"/>
              <a:ext cx="2614747"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rot="0">
            <a:off x="2514671" y="1772285"/>
            <a:ext cx="7306874" cy="4120515"/>
            <a:chOff x="3689985" y="1577973"/>
            <a:chExt cx="7096125" cy="4120388"/>
          </a:xfrm>
        </p:grpSpPr>
        <p:grpSp>
          <p:nvGrpSpPr>
            <p:cNvPr id="4" name="组合 3"/>
            <p:cNvGrpSpPr/>
            <p:nvPr/>
          </p:nvGrpSpPr>
          <p:grpSpPr>
            <a:xfrm>
              <a:off x="3689985" y="1577973"/>
              <a:ext cx="7096125" cy="4120388"/>
              <a:chOff x="3689985" y="1577973"/>
              <a:chExt cx="7096125" cy="4120388"/>
            </a:xfrm>
          </p:grpSpPr>
          <p:grpSp>
            <p:nvGrpSpPr>
              <p:cNvPr id="8" name="组合 7"/>
              <p:cNvGrpSpPr/>
              <p:nvPr/>
            </p:nvGrpSpPr>
            <p:grpSpPr>
              <a:xfrm>
                <a:off x="3689985" y="1577973"/>
                <a:ext cx="7056120" cy="4120388"/>
                <a:chOff x="3581400" y="1577973"/>
                <a:chExt cx="7056120" cy="4120388"/>
              </a:xfrm>
            </p:grpSpPr>
            <p:sp>
              <p:nvSpPr>
                <p:cNvPr id="16" name="箭头: 五边形 15"/>
                <p:cNvSpPr/>
                <p:nvPr/>
              </p:nvSpPr>
              <p:spPr>
                <a:xfrm>
                  <a:off x="3581400" y="1825625"/>
                  <a:ext cx="1885950" cy="64769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汉仪雅酷黑 65W" panose="020B0604020202020204" pitchFamily="34" charset="-122"/>
                      <a:ea typeface="汉仪雅酷黑 65W" panose="020B0604020202020204" pitchFamily="34" charset="-122"/>
                    </a:rPr>
                    <a:t>主要领导</a:t>
                  </a:r>
                  <a:endParaRPr lang="zh-CN" altLang="en-US" dirty="0">
                    <a:latin typeface="汉仪雅酷黑 65W" panose="020B0604020202020204" pitchFamily="34" charset="-122"/>
                    <a:ea typeface="汉仪雅酷黑 65W" panose="020B0604020202020204" pitchFamily="34" charset="-122"/>
                  </a:endParaRPr>
                </a:p>
                <a:p>
                  <a:pPr algn="ctr"/>
                  <a:r>
                    <a:rPr lang="zh-CN" altLang="en-US" dirty="0">
                      <a:latin typeface="汉仪雅酷黑 65W" panose="020B0604020202020204" pitchFamily="34" charset="-122"/>
                      <a:ea typeface="汉仪雅酷黑 65W" panose="020B0604020202020204" pitchFamily="34" charset="-122"/>
                    </a:rPr>
                    <a:t>抓部署</a:t>
                  </a:r>
                  <a:endParaRPr lang="zh-CN" altLang="en-US" dirty="0">
                    <a:latin typeface="汉仪雅酷黑 65W" panose="020B0604020202020204" pitchFamily="34" charset="-122"/>
                    <a:ea typeface="汉仪雅酷黑 65W" panose="020B0604020202020204" pitchFamily="34" charset="-122"/>
                  </a:endParaRPr>
                </a:p>
              </p:txBody>
            </p:sp>
            <p:sp>
              <p:nvSpPr>
                <p:cNvPr id="17" name="箭头: 五边形 16"/>
                <p:cNvSpPr/>
                <p:nvPr/>
              </p:nvSpPr>
              <p:spPr>
                <a:xfrm>
                  <a:off x="3581400" y="3310195"/>
                  <a:ext cx="1885950" cy="64769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雅酷黑 65W" panose="020B0604020202020204" pitchFamily="34" charset="-122"/>
                      <a:ea typeface="汉仪雅酷黑 65W" panose="020B0604020202020204" pitchFamily="34" charset="-122"/>
                    </a:rPr>
                    <a:t>分管领导</a:t>
                  </a:r>
                  <a:endParaRPr lang="zh-CN" altLang="en-US">
                    <a:latin typeface="汉仪雅酷黑 65W" panose="020B0604020202020204" pitchFamily="34" charset="-122"/>
                    <a:ea typeface="汉仪雅酷黑 65W" panose="020B0604020202020204" pitchFamily="34" charset="-122"/>
                  </a:endParaRPr>
                </a:p>
                <a:p>
                  <a:pPr algn="ctr"/>
                  <a:r>
                    <a:rPr lang="zh-CN" altLang="en-US">
                      <a:latin typeface="汉仪雅酷黑 65W" panose="020B0604020202020204" pitchFamily="34" charset="-122"/>
                      <a:ea typeface="汉仪雅酷黑 65W" panose="020B0604020202020204" pitchFamily="34" charset="-122"/>
                    </a:rPr>
                    <a:t>抓推进</a:t>
                  </a:r>
                  <a:endParaRPr lang="zh-CN" altLang="en-US">
                    <a:latin typeface="汉仪雅酷黑 65W" panose="020B0604020202020204" pitchFamily="34" charset="-122"/>
                    <a:ea typeface="汉仪雅酷黑 65W" panose="020B0604020202020204" pitchFamily="34" charset="-122"/>
                  </a:endParaRPr>
                </a:p>
              </p:txBody>
            </p:sp>
            <p:sp>
              <p:nvSpPr>
                <p:cNvPr id="18" name="箭头: 五边形 17"/>
                <p:cNvSpPr/>
                <p:nvPr/>
              </p:nvSpPr>
              <p:spPr>
                <a:xfrm>
                  <a:off x="3581400" y="4794765"/>
                  <a:ext cx="1885950" cy="64769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汉仪雅酷黑 65W" panose="020B0604020202020204" pitchFamily="34" charset="-122"/>
                      <a:ea typeface="汉仪雅酷黑 65W" panose="020B0604020202020204" pitchFamily="34" charset="-122"/>
                    </a:rPr>
                    <a:t>城管大队</a:t>
                  </a:r>
                  <a:endParaRPr lang="zh-CN" altLang="en-US">
                    <a:latin typeface="汉仪雅酷黑 65W" panose="020B0604020202020204" pitchFamily="34" charset="-122"/>
                    <a:ea typeface="汉仪雅酷黑 65W" panose="020B0604020202020204" pitchFamily="34" charset="-122"/>
                  </a:endParaRPr>
                </a:p>
                <a:p>
                  <a:pPr algn="ctr"/>
                  <a:r>
                    <a:rPr lang="zh-CN" altLang="en-US">
                      <a:latin typeface="汉仪雅酷黑 65W" panose="020B0604020202020204" pitchFamily="34" charset="-122"/>
                      <a:ea typeface="汉仪雅酷黑 65W" panose="020B0604020202020204" pitchFamily="34" charset="-122"/>
                    </a:rPr>
                    <a:t>抓落实</a:t>
                  </a:r>
                  <a:endParaRPr lang="zh-CN" altLang="en-US">
                    <a:latin typeface="汉仪雅酷黑 65W" panose="020B0604020202020204" pitchFamily="34" charset="-122"/>
                    <a:ea typeface="汉仪雅酷黑 65W" panose="020B0604020202020204" pitchFamily="34" charset="-122"/>
                  </a:endParaRPr>
                </a:p>
              </p:txBody>
            </p:sp>
            <p:sp>
              <p:nvSpPr>
                <p:cNvPr id="19" name="矩形: 圆角 18"/>
                <p:cNvSpPr/>
                <p:nvPr/>
              </p:nvSpPr>
              <p:spPr>
                <a:xfrm>
                  <a:off x="5821680" y="1577973"/>
                  <a:ext cx="481584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sp>
              <p:nvSpPr>
                <p:cNvPr id="20" name="矩形: 圆角 19"/>
                <p:cNvSpPr/>
                <p:nvPr/>
              </p:nvSpPr>
              <p:spPr>
                <a:xfrm>
                  <a:off x="5821680" y="3066667"/>
                  <a:ext cx="481584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sp>
              <p:nvSpPr>
                <p:cNvPr id="21" name="矩形: 圆角 20"/>
                <p:cNvSpPr/>
                <p:nvPr/>
              </p:nvSpPr>
              <p:spPr>
                <a:xfrm>
                  <a:off x="5821680" y="4555361"/>
                  <a:ext cx="481584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sp>
              <p:nvSpPr>
                <p:cNvPr id="22" name="文本框 21"/>
                <p:cNvSpPr txBox="1"/>
                <p:nvPr/>
              </p:nvSpPr>
              <p:spPr>
                <a:xfrm>
                  <a:off x="6065919" y="1577982"/>
                  <a:ext cx="4324348" cy="1489029"/>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nSpc>
                      <a:spcPct val="130000"/>
                    </a:lnSpc>
                  </a:pPr>
                  <a:r>
                    <a:rPr lang="zh-CN" altLang="en-US" sz="1400" dirty="0">
                      <a:latin typeface="汉仪雅酷黑 65W" panose="020B0604020202020204" pitchFamily="34" charset="-122"/>
                      <a:ea typeface="汉仪雅酷黑 65W" panose="020B0604020202020204" pitchFamily="34" charset="-122"/>
                    </a:rPr>
                    <a:t>厨余垃圾产生单位未按照法律法规的规定将厨余垃圾与其他生活垃圾混合投放的行为。</a:t>
                  </a:r>
                  <a:r>
                    <a:rPr lang="zh-CN" altLang="en-US" sz="1400" dirty="0">
                      <a:latin typeface="汉仪雅酷黑 65W" panose="020B0604020202020204" pitchFamily="34" charset="-122"/>
                      <a:ea typeface="汉仪雅酷黑 65W" panose="020B0604020202020204" pitchFamily="34" charset="-122"/>
                      <a:sym typeface="+mn-ea"/>
                    </a:rPr>
                    <a:t>产生厨余垃圾的单位和其他生产经营者，将厨余垃圾交未取得许可的单位或个人进行收集、运输、处理的行为。</a:t>
                  </a:r>
                  <a:endParaRPr lang="zh-CN" altLang="en-US" sz="1400" dirty="0">
                    <a:latin typeface="汉仪雅酷黑 65W" panose="020B0604020202020204" pitchFamily="34" charset="-122"/>
                    <a:ea typeface="汉仪雅酷黑 65W" panose="020B0604020202020204" pitchFamily="34" charset="-122"/>
                  </a:endParaRPr>
                </a:p>
                <a:p>
                  <a:pPr>
                    <a:lnSpc>
                      <a:spcPct val="130000"/>
                    </a:lnSpc>
                  </a:pPr>
                  <a:endParaRPr lang="zh-CN" altLang="en-US" sz="1400" dirty="0">
                    <a:latin typeface="汉仪雅酷黑 65W" panose="020B0604020202020204" pitchFamily="34" charset="-122"/>
                    <a:ea typeface="汉仪雅酷黑 65W" panose="020B0604020202020204" pitchFamily="34" charset="-122"/>
                  </a:endParaRPr>
                </a:p>
              </p:txBody>
            </p:sp>
            <p:sp>
              <p:nvSpPr>
                <p:cNvPr id="23" name="文本框 22"/>
                <p:cNvSpPr txBox="1"/>
                <p:nvPr/>
              </p:nvSpPr>
              <p:spPr>
                <a:xfrm>
                  <a:off x="6057902" y="3142570"/>
                  <a:ext cx="4324348" cy="650220"/>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nSpc>
                      <a:spcPct val="130000"/>
                    </a:lnSpc>
                  </a:pPr>
                  <a:r>
                    <a:rPr lang="zh-CN" altLang="en-US" sz="1400" dirty="0">
                      <a:latin typeface="汉仪雅酷黑 65W" panose="020B0604020202020204" pitchFamily="34" charset="-122"/>
                      <a:ea typeface="汉仪雅酷黑 65W" panose="020B0604020202020204" pitchFamily="34" charset="-122"/>
                    </a:rPr>
                    <a:t>厨余垃圾的产生，收集、运输单位未按规定建立餐厨垃圾台账或者对台账弄虚作假的行为。</a:t>
                  </a:r>
                  <a:endParaRPr lang="zh-CN" altLang="en-US" sz="1400" dirty="0">
                    <a:latin typeface="汉仪雅酷黑 65W" panose="020B0604020202020204" pitchFamily="34" charset="-122"/>
                    <a:ea typeface="汉仪雅酷黑 65W" panose="020B0604020202020204" pitchFamily="34" charset="-122"/>
                  </a:endParaRPr>
                </a:p>
              </p:txBody>
            </p:sp>
            <p:sp>
              <p:nvSpPr>
                <p:cNvPr id="24" name="文本框 23"/>
                <p:cNvSpPr txBox="1"/>
                <p:nvPr/>
              </p:nvSpPr>
              <p:spPr>
                <a:xfrm>
                  <a:off x="6065919" y="4653820"/>
                  <a:ext cx="4324348" cy="929611"/>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nSpc>
                      <a:spcPct val="130000"/>
                    </a:lnSpc>
                  </a:pPr>
                  <a:r>
                    <a:rPr lang="zh-CN" altLang="en-US" sz="1400" dirty="0">
                      <a:latin typeface="汉仪雅酷黑 65W" panose="020B0604020202020204" pitchFamily="34" charset="-122"/>
                      <a:ea typeface="汉仪雅酷黑 65W" panose="020B0604020202020204" pitchFamily="34" charset="-122"/>
                    </a:rPr>
                    <a:t>单位或个人未经许可从事厨余垃圾经营性收集、运输、处理活动的行为。从事厨余垃圾收集，运输、处理服务的企业未按照法律法规、规章规定规范作业的行为。</a:t>
                  </a:r>
                  <a:endParaRPr lang="zh-CN" altLang="en-US" sz="1400" dirty="0">
                    <a:latin typeface="汉仪雅酷黑 65W" panose="020B0604020202020204" pitchFamily="34" charset="-122"/>
                    <a:ea typeface="汉仪雅酷黑 65W" panose="020B0604020202020204" pitchFamily="34" charset="-122"/>
                  </a:endParaRPr>
                </a:p>
              </p:txBody>
            </p:sp>
          </p:grpSp>
          <p:sp>
            <p:nvSpPr>
              <p:cNvPr id="9" name="矩形 8"/>
              <p:cNvSpPr/>
              <p:nvPr/>
            </p:nvSpPr>
            <p:spPr>
              <a:xfrm>
                <a:off x="10706100" y="1914637"/>
                <a:ext cx="80010" cy="504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sp>
            <p:nvSpPr>
              <p:cNvPr id="10" name="矩形 9"/>
              <p:cNvSpPr/>
              <p:nvPr/>
            </p:nvSpPr>
            <p:spPr>
              <a:xfrm>
                <a:off x="10706100" y="3385810"/>
                <a:ext cx="80010" cy="504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sp>
            <p:nvSpPr>
              <p:cNvPr id="11" name="矩形 10"/>
              <p:cNvSpPr/>
              <p:nvPr/>
            </p:nvSpPr>
            <p:spPr>
              <a:xfrm>
                <a:off x="10706100" y="4892997"/>
                <a:ext cx="80010" cy="5047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grpSp>
        <p:sp>
          <p:nvSpPr>
            <p:cNvPr id="5" name="椭圆 4"/>
            <p:cNvSpPr/>
            <p:nvPr/>
          </p:nvSpPr>
          <p:spPr>
            <a:xfrm>
              <a:off x="5831205" y="2046336"/>
              <a:ext cx="203835" cy="20383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汉仪雅酷黑 65W" panose="020B0604020202020204" pitchFamily="34" charset="-122"/>
                <a:ea typeface="汉仪雅酷黑 65W" panose="020B0604020202020204" pitchFamily="34" charset="-122"/>
              </a:endParaRPr>
            </a:p>
          </p:txBody>
        </p:sp>
        <p:sp>
          <p:nvSpPr>
            <p:cNvPr id="6" name="椭圆 5"/>
            <p:cNvSpPr/>
            <p:nvPr/>
          </p:nvSpPr>
          <p:spPr>
            <a:xfrm>
              <a:off x="5831205" y="3529646"/>
              <a:ext cx="203835" cy="20383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汉仪雅酷黑 65W" panose="020B0604020202020204" pitchFamily="34" charset="-122"/>
                <a:ea typeface="汉仪雅酷黑 65W" panose="020B0604020202020204" pitchFamily="34" charset="-122"/>
              </a:endParaRPr>
            </a:p>
          </p:txBody>
        </p:sp>
        <p:sp>
          <p:nvSpPr>
            <p:cNvPr id="7" name="椭圆 6"/>
            <p:cNvSpPr/>
            <p:nvPr/>
          </p:nvSpPr>
          <p:spPr>
            <a:xfrm>
              <a:off x="5831205" y="5006606"/>
              <a:ext cx="203835" cy="20383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汉仪雅酷黑 65W" panose="020B0604020202020204" pitchFamily="34" charset="-122"/>
                <a:ea typeface="汉仪雅酷黑 65W" panose="020B0604020202020204" pitchFamily="34" charset="-122"/>
              </a:endParaRPr>
            </a:p>
          </p:txBody>
        </p:sp>
      </p:grpSp>
      <p:sp>
        <p:nvSpPr>
          <p:cNvPr id="12" name="椭圆 11"/>
          <p:cNvSpPr/>
          <p:nvPr/>
        </p:nvSpPr>
        <p:spPr>
          <a:xfrm>
            <a:off x="647065" y="3083560"/>
            <a:ext cx="1221105" cy="12211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本次行动整治内容</a:t>
            </a:r>
            <a:endParaRPr lang="zh-CN" altLang="en-US"/>
          </a:p>
        </p:txBody>
      </p:sp>
      <p:cxnSp>
        <p:nvCxnSpPr>
          <p:cNvPr id="27" name="直接连接符 26"/>
          <p:cNvCxnSpPr/>
          <p:nvPr/>
        </p:nvCxnSpPr>
        <p:spPr>
          <a:xfrm flipV="1">
            <a:off x="1568450" y="2160905"/>
            <a:ext cx="894080" cy="932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910715" y="3834765"/>
            <a:ext cx="542290" cy="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321435" y="4377055"/>
            <a:ext cx="1093470" cy="109347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1" y="-4080"/>
            <a:ext cx="12191999" cy="6881550"/>
            <a:chOff x="1" y="-4715"/>
            <a:chExt cx="12191999" cy="6881550"/>
          </a:xfrm>
        </p:grpSpPr>
        <p:sp>
          <p:nvSpPr>
            <p:cNvPr id="388" name="矩形: 圆角 387"/>
            <p:cNvSpPr/>
            <p:nvPr/>
          </p:nvSpPr>
          <p:spPr>
            <a:xfrm>
              <a:off x="358372" y="327261"/>
              <a:ext cx="11488486" cy="6204168"/>
            </a:xfrm>
            <a:prstGeom prst="roundRect">
              <a:avLst>
                <a:gd name="adj" fmla="val 337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grpSp>
          <p:nvGrpSpPr>
            <p:cNvPr id="47" name="组合 46"/>
            <p:cNvGrpSpPr/>
            <p:nvPr/>
          </p:nvGrpSpPr>
          <p:grpSpPr>
            <a:xfrm>
              <a:off x="1" y="5892710"/>
              <a:ext cx="2514600" cy="984125"/>
              <a:chOff x="1" y="5892710"/>
              <a:chExt cx="2514600" cy="984125"/>
            </a:xfrm>
          </p:grpSpPr>
          <p:sp>
            <p:nvSpPr>
              <p:cNvPr id="256" name="任意多边形: 形状 255"/>
              <p:cNvSpPr/>
              <p:nvPr/>
            </p:nvSpPr>
            <p:spPr>
              <a:xfrm>
                <a:off x="1" y="6066116"/>
                <a:ext cx="2514600" cy="810719"/>
              </a:xfrm>
              <a:custGeom>
                <a:avLst/>
                <a:gdLst>
                  <a:gd name="connsiteX0" fmla="*/ 1709700 w 4272189"/>
                  <a:gd name="connsiteY0" fmla="*/ 0 h 1734418"/>
                  <a:gd name="connsiteX1" fmla="*/ 0 w 4272189"/>
                  <a:gd name="connsiteY1" fmla="*/ 0 h 1734418"/>
                  <a:gd name="connsiteX2" fmla="*/ 0 w 4272189"/>
                  <a:gd name="connsiteY2" fmla="*/ 1734418 h 1734418"/>
                  <a:gd name="connsiteX3" fmla="*/ 4272189 w 4272189"/>
                  <a:gd name="connsiteY3" fmla="*/ 1734418 h 1734418"/>
                  <a:gd name="connsiteX4" fmla="*/ 4272189 w 4272189"/>
                  <a:gd name="connsiteY4" fmla="*/ 1332055 h 1734418"/>
                  <a:gd name="connsiteX5" fmla="*/ 3840988 w 4272189"/>
                  <a:gd name="connsiteY5" fmla="*/ 900854 h 1734418"/>
                  <a:gd name="connsiteX6" fmla="*/ 2329037 w 4272189"/>
                  <a:gd name="connsiteY6" fmla="*/ 900854 h 1734418"/>
                  <a:gd name="connsiteX7" fmla="*/ 2201324 w 4272189"/>
                  <a:gd name="connsiteY7" fmla="*/ 773141 h 1734418"/>
                  <a:gd name="connsiteX8" fmla="*/ 2201324 w 4272189"/>
                  <a:gd name="connsiteY8" fmla="*/ 491625 h 1734418"/>
                  <a:gd name="connsiteX9" fmla="*/ 1709700 w 4272189"/>
                  <a:gd name="connsiteY9" fmla="*/ 0 h 173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2189" h="1734418">
                    <a:moveTo>
                      <a:pt x="1709700" y="0"/>
                    </a:moveTo>
                    <a:lnTo>
                      <a:pt x="0" y="0"/>
                    </a:lnTo>
                    <a:lnTo>
                      <a:pt x="0" y="1734418"/>
                    </a:lnTo>
                    <a:lnTo>
                      <a:pt x="4272189" y="1734418"/>
                    </a:lnTo>
                    <a:lnTo>
                      <a:pt x="4272189" y="1332055"/>
                    </a:lnTo>
                    <a:cubicBezTo>
                      <a:pt x="4272189" y="1094482"/>
                      <a:pt x="4078561" y="900854"/>
                      <a:pt x="3840988" y="900854"/>
                    </a:cubicBezTo>
                    <a:lnTo>
                      <a:pt x="2329037" y="900854"/>
                    </a:lnTo>
                    <a:cubicBezTo>
                      <a:pt x="2259001" y="900854"/>
                      <a:pt x="2201324" y="843177"/>
                      <a:pt x="2201324" y="773141"/>
                    </a:cubicBezTo>
                    <a:lnTo>
                      <a:pt x="2201324" y="491625"/>
                    </a:lnTo>
                    <a:cubicBezTo>
                      <a:pt x="2201324" y="219720"/>
                      <a:pt x="1981604" y="0"/>
                      <a:pt x="1709700" y="0"/>
                    </a:cubicBez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57" name="任意多边形: 形状 256"/>
              <p:cNvSpPr/>
              <p:nvPr/>
            </p:nvSpPr>
            <p:spPr>
              <a:xfrm>
                <a:off x="358372" y="5892710"/>
                <a:ext cx="573720" cy="573720"/>
              </a:xfrm>
              <a:custGeom>
                <a:avLst/>
                <a:gdLst>
                  <a:gd name="connsiteX0" fmla="*/ 911840 w 911839"/>
                  <a:gd name="connsiteY0" fmla="*/ 455920 h 911839"/>
                  <a:gd name="connsiteX1" fmla="*/ 455920 w 911839"/>
                  <a:gd name="connsiteY1" fmla="*/ 911840 h 911839"/>
                  <a:gd name="connsiteX2" fmla="*/ 0 w 911839"/>
                  <a:gd name="connsiteY2" fmla="*/ 455920 h 911839"/>
                  <a:gd name="connsiteX3" fmla="*/ 455920 w 911839"/>
                  <a:gd name="connsiteY3" fmla="*/ 0 h 911839"/>
                  <a:gd name="connsiteX4" fmla="*/ 911840 w 911839"/>
                  <a:gd name="connsiteY4" fmla="*/ 455920 h 91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39" h="911839">
                    <a:moveTo>
                      <a:pt x="911840" y="455920"/>
                    </a:moveTo>
                    <a:cubicBezTo>
                      <a:pt x="911840" y="707717"/>
                      <a:pt x="707718" y="911840"/>
                      <a:pt x="455920" y="911840"/>
                    </a:cubicBezTo>
                    <a:cubicBezTo>
                      <a:pt x="204122" y="911840"/>
                      <a:pt x="0" y="707718"/>
                      <a:pt x="0" y="455920"/>
                    </a:cubicBezTo>
                    <a:cubicBezTo>
                      <a:pt x="0" y="204122"/>
                      <a:pt x="204122" y="0"/>
                      <a:pt x="455920" y="0"/>
                    </a:cubicBezTo>
                    <a:cubicBezTo>
                      <a:pt x="707718" y="0"/>
                      <a:pt x="911840" y="204122"/>
                      <a:pt x="911840" y="455920"/>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nvGrpSpPr>
            <p:cNvPr id="3" name="组合 2"/>
            <p:cNvGrpSpPr/>
            <p:nvPr/>
          </p:nvGrpSpPr>
          <p:grpSpPr>
            <a:xfrm>
              <a:off x="9750642" y="-4715"/>
              <a:ext cx="2441358" cy="906415"/>
              <a:chOff x="8178763" y="-4715"/>
              <a:chExt cx="4013237" cy="1490014"/>
            </a:xfrm>
          </p:grpSpPr>
          <p:sp>
            <p:nvSpPr>
              <p:cNvPr id="168" name="任意多边形: 形状 167"/>
              <p:cNvSpPr/>
              <p:nvPr/>
            </p:nvSpPr>
            <p:spPr>
              <a:xfrm>
                <a:off x="8178763" y="-4715"/>
                <a:ext cx="4013237" cy="1490014"/>
              </a:xfrm>
              <a:custGeom>
                <a:avLst/>
                <a:gdLst>
                  <a:gd name="connsiteX0" fmla="*/ 0 w 5622095"/>
                  <a:gd name="connsiteY0" fmla="*/ 0 h 2087343"/>
                  <a:gd name="connsiteX1" fmla="*/ 391377 w 5622095"/>
                  <a:gd name="connsiteY1" fmla="*/ 333700 h 2087343"/>
                  <a:gd name="connsiteX2" fmla="*/ 1163145 w 5622095"/>
                  <a:gd name="connsiteY2" fmla="*/ 333700 h 2087343"/>
                  <a:gd name="connsiteX3" fmla="*/ 1560015 w 5622095"/>
                  <a:gd name="connsiteY3" fmla="*/ 730570 h 2087343"/>
                  <a:gd name="connsiteX4" fmla="*/ 1560015 w 5622095"/>
                  <a:gd name="connsiteY4" fmla="*/ 730570 h 2087343"/>
                  <a:gd name="connsiteX5" fmla="*/ 1956885 w 5622095"/>
                  <a:gd name="connsiteY5" fmla="*/ 1127441 h 2087343"/>
                  <a:gd name="connsiteX6" fmla="*/ 3364469 w 5622095"/>
                  <a:gd name="connsiteY6" fmla="*/ 1127441 h 2087343"/>
                  <a:gd name="connsiteX7" fmla="*/ 3761339 w 5622095"/>
                  <a:gd name="connsiteY7" fmla="*/ 1524310 h 2087343"/>
                  <a:gd name="connsiteX8" fmla="*/ 3761339 w 5622095"/>
                  <a:gd name="connsiteY8" fmla="*/ 1690474 h 2087343"/>
                  <a:gd name="connsiteX9" fmla="*/ 4158209 w 5622095"/>
                  <a:gd name="connsiteY9" fmla="*/ 2087344 h 2087343"/>
                  <a:gd name="connsiteX10" fmla="*/ 5622096 w 5622095"/>
                  <a:gd name="connsiteY10" fmla="*/ 2087344 h 2087343"/>
                  <a:gd name="connsiteX11" fmla="*/ 5622096 w 5622095"/>
                  <a:gd name="connsiteY11" fmla="*/ 0 h 2087343"/>
                  <a:gd name="connsiteX12" fmla="*/ 0 w 5622095"/>
                  <a:gd name="connsiteY12" fmla="*/ 0 h 208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2095" h="2087343">
                    <a:moveTo>
                      <a:pt x="0" y="0"/>
                    </a:moveTo>
                    <a:cubicBezTo>
                      <a:pt x="30211" y="189509"/>
                      <a:pt x="193628" y="333700"/>
                      <a:pt x="391377" y="333700"/>
                    </a:cubicBezTo>
                    <a:lnTo>
                      <a:pt x="1163145" y="333700"/>
                    </a:lnTo>
                    <a:cubicBezTo>
                      <a:pt x="1382865" y="333700"/>
                      <a:pt x="1560015" y="510850"/>
                      <a:pt x="1560015" y="730570"/>
                    </a:cubicBezTo>
                    <a:lnTo>
                      <a:pt x="1560015" y="730570"/>
                    </a:lnTo>
                    <a:cubicBezTo>
                      <a:pt x="1560015" y="950291"/>
                      <a:pt x="1737165" y="1127441"/>
                      <a:pt x="1956885" y="1127441"/>
                    </a:cubicBezTo>
                    <a:lnTo>
                      <a:pt x="3364469" y="1127441"/>
                    </a:lnTo>
                    <a:cubicBezTo>
                      <a:pt x="3584190" y="1127441"/>
                      <a:pt x="3761339" y="1304590"/>
                      <a:pt x="3761339" y="1524310"/>
                    </a:cubicBezTo>
                    <a:lnTo>
                      <a:pt x="3761339" y="1690474"/>
                    </a:lnTo>
                    <a:cubicBezTo>
                      <a:pt x="3761339" y="1910194"/>
                      <a:pt x="3938489" y="2087344"/>
                      <a:pt x="4158209" y="2087344"/>
                    </a:cubicBezTo>
                    <a:lnTo>
                      <a:pt x="5622096" y="2087344"/>
                    </a:lnTo>
                    <a:lnTo>
                      <a:pt x="5622096" y="0"/>
                    </a:lnTo>
                    <a:lnTo>
                      <a:pt x="0" y="0"/>
                    </a:ln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44" name="任意多边形: 形状 243"/>
              <p:cNvSpPr/>
              <p:nvPr/>
            </p:nvSpPr>
            <p:spPr>
              <a:xfrm>
                <a:off x="9060029" y="872629"/>
                <a:ext cx="1953684" cy="219581"/>
              </a:xfrm>
              <a:custGeom>
                <a:avLst/>
                <a:gdLst>
                  <a:gd name="connsiteX0" fmla="*/ 0 w 2736892"/>
                  <a:gd name="connsiteY0" fmla="*/ 153804 h 307608"/>
                  <a:gd name="connsiteX1" fmla="*/ 0 w 2736892"/>
                  <a:gd name="connsiteY1" fmla="*/ 153804 h 307608"/>
                  <a:gd name="connsiteX2" fmla="*/ 153804 w 2736892"/>
                  <a:gd name="connsiteY2" fmla="*/ 0 h 307608"/>
                  <a:gd name="connsiteX3" fmla="*/ 2583088 w 2736892"/>
                  <a:gd name="connsiteY3" fmla="*/ 0 h 307608"/>
                  <a:gd name="connsiteX4" fmla="*/ 2736893 w 2736892"/>
                  <a:gd name="connsiteY4" fmla="*/ 153804 h 307608"/>
                  <a:gd name="connsiteX5" fmla="*/ 2736893 w 2736892"/>
                  <a:gd name="connsiteY5" fmla="*/ 153804 h 307608"/>
                  <a:gd name="connsiteX6" fmla="*/ 2583088 w 2736892"/>
                  <a:gd name="connsiteY6" fmla="*/ 307609 h 307608"/>
                  <a:gd name="connsiteX7" fmla="*/ 152431 w 2736892"/>
                  <a:gd name="connsiteY7" fmla="*/ 307609 h 307608"/>
                  <a:gd name="connsiteX8" fmla="*/ 0 w 2736892"/>
                  <a:gd name="connsiteY8" fmla="*/ 153804 h 30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892" h="307608">
                    <a:moveTo>
                      <a:pt x="0" y="153804"/>
                    </a:moveTo>
                    <a:lnTo>
                      <a:pt x="0" y="153804"/>
                    </a:lnTo>
                    <a:cubicBezTo>
                      <a:pt x="0" y="68663"/>
                      <a:pt x="68663" y="0"/>
                      <a:pt x="153804" y="0"/>
                    </a:cubicBezTo>
                    <a:lnTo>
                      <a:pt x="2583088" y="0"/>
                    </a:lnTo>
                    <a:cubicBezTo>
                      <a:pt x="2668230" y="0"/>
                      <a:pt x="2736893" y="68663"/>
                      <a:pt x="2736893" y="153804"/>
                    </a:cubicBezTo>
                    <a:lnTo>
                      <a:pt x="2736893" y="153804"/>
                    </a:lnTo>
                    <a:cubicBezTo>
                      <a:pt x="2736893" y="238946"/>
                      <a:pt x="2668230" y="307609"/>
                      <a:pt x="2583088" y="307609"/>
                    </a:cubicBezTo>
                    <a:lnTo>
                      <a:pt x="152431" y="307609"/>
                    </a:lnTo>
                    <a:cubicBezTo>
                      <a:pt x="68663" y="306235"/>
                      <a:pt x="0" y="237573"/>
                      <a:pt x="0" y="153804"/>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grpSp>
        <p:nvGrpSpPr>
          <p:cNvPr id="53" name="组合 52"/>
          <p:cNvGrpSpPr/>
          <p:nvPr/>
        </p:nvGrpSpPr>
        <p:grpSpPr>
          <a:xfrm>
            <a:off x="4791007" y="566757"/>
            <a:ext cx="2614747" cy="473929"/>
            <a:chOff x="4791007" y="566757"/>
            <a:chExt cx="2614747" cy="473929"/>
          </a:xfrm>
        </p:grpSpPr>
        <p:sp>
          <p:nvSpPr>
            <p:cNvPr id="49" name="文本框 48"/>
            <p:cNvSpPr txBox="1"/>
            <p:nvPr/>
          </p:nvSpPr>
          <p:spPr>
            <a:xfrm>
              <a:off x="5398020" y="566757"/>
              <a:ext cx="1402080" cy="460375"/>
            </a:xfrm>
            <a:prstGeom prst="rect">
              <a:avLst/>
            </a:prstGeom>
            <a:noFill/>
          </p:spPr>
          <p:txBody>
            <a:bodyPr wrap="none" rtlCol="0">
              <a:spAutoFit/>
            </a:bodyPr>
            <a:lstStyle/>
            <a:p>
              <a:pPr algn="ctr"/>
              <a:r>
                <a:rPr lang="zh-CN" altLang="en-US" sz="2400" dirty="0">
                  <a:solidFill>
                    <a:schemeClr val="accent1"/>
                  </a:solidFill>
                  <a:latin typeface="汉仪雅酷黑 65W" panose="020B0604020202020204" pitchFamily="34" charset="-122"/>
                  <a:ea typeface="汉仪雅酷黑 65W" panose="020B0604020202020204" pitchFamily="34" charset="-122"/>
                </a:rPr>
                <a:t>实施步骤</a:t>
              </a:r>
              <a:endParaRPr lang="zh-CN" altLang="en-US" sz="2400" dirty="0">
                <a:solidFill>
                  <a:schemeClr val="accent1"/>
                </a:solidFill>
                <a:latin typeface="汉仪雅酷黑 65W" panose="020B0604020202020204" pitchFamily="34" charset="-122"/>
                <a:ea typeface="汉仪雅酷黑 65W" panose="020B0604020202020204" pitchFamily="34" charset="-122"/>
              </a:endParaRPr>
            </a:p>
          </p:txBody>
        </p:sp>
        <p:cxnSp>
          <p:nvCxnSpPr>
            <p:cNvPr id="50" name="直接连接符 49"/>
            <p:cNvCxnSpPr/>
            <p:nvPr/>
          </p:nvCxnSpPr>
          <p:spPr>
            <a:xfrm flipV="1">
              <a:off x="4791007" y="1040686"/>
              <a:ext cx="2614747"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1734781" y="2159001"/>
            <a:ext cx="8604226" cy="3561710"/>
            <a:chOff x="1494971" y="1811020"/>
            <a:chExt cx="8352881" cy="3457666"/>
          </a:xfrm>
        </p:grpSpPr>
        <p:grpSp>
          <p:nvGrpSpPr>
            <p:cNvPr id="4" name="组合 3"/>
            <p:cNvGrpSpPr/>
            <p:nvPr/>
          </p:nvGrpSpPr>
          <p:grpSpPr>
            <a:xfrm>
              <a:off x="1494971" y="1811020"/>
              <a:ext cx="8236803" cy="3457666"/>
              <a:chOff x="1494971" y="1811020"/>
              <a:chExt cx="8236803" cy="3457666"/>
            </a:xfrm>
          </p:grpSpPr>
          <p:grpSp>
            <p:nvGrpSpPr>
              <p:cNvPr id="40" name="组合 39"/>
              <p:cNvGrpSpPr/>
              <p:nvPr/>
            </p:nvGrpSpPr>
            <p:grpSpPr>
              <a:xfrm>
                <a:off x="1494971" y="1811020"/>
                <a:ext cx="2017486" cy="3457666"/>
                <a:chOff x="1494971" y="1811020"/>
                <a:chExt cx="2017486" cy="3457666"/>
              </a:xfrm>
            </p:grpSpPr>
            <p:sp>
              <p:nvSpPr>
                <p:cNvPr id="59" name="椭圆 58"/>
                <p:cNvSpPr/>
                <p:nvPr/>
              </p:nvSpPr>
              <p:spPr>
                <a:xfrm>
                  <a:off x="2055404" y="1811020"/>
                  <a:ext cx="896620" cy="89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60" name="矩形 59"/>
                <p:cNvSpPr/>
                <p:nvPr/>
              </p:nvSpPr>
              <p:spPr>
                <a:xfrm>
                  <a:off x="1494971" y="2278743"/>
                  <a:ext cx="2017486" cy="298994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61" name="矩形 60"/>
                <p:cNvSpPr/>
                <p:nvPr/>
              </p:nvSpPr>
              <p:spPr>
                <a:xfrm>
                  <a:off x="1494971" y="5032375"/>
                  <a:ext cx="2017486" cy="2363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nvGrpSpPr>
              <p:cNvPr id="41" name="组合 40"/>
              <p:cNvGrpSpPr/>
              <p:nvPr/>
            </p:nvGrpSpPr>
            <p:grpSpPr>
              <a:xfrm>
                <a:off x="4851210" y="1811020"/>
                <a:ext cx="2023034" cy="3457666"/>
                <a:chOff x="2441839" y="1811020"/>
                <a:chExt cx="2023034" cy="3457666"/>
              </a:xfrm>
            </p:grpSpPr>
            <p:sp>
              <p:nvSpPr>
                <p:cNvPr id="56" name="椭圆 55"/>
                <p:cNvSpPr/>
                <p:nvPr/>
              </p:nvSpPr>
              <p:spPr>
                <a:xfrm>
                  <a:off x="3030629" y="1811020"/>
                  <a:ext cx="896620" cy="8966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57" name="矩形 56"/>
                <p:cNvSpPr/>
                <p:nvPr/>
              </p:nvSpPr>
              <p:spPr>
                <a:xfrm>
                  <a:off x="2447387" y="2259017"/>
                  <a:ext cx="2017486" cy="29899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58" name="矩形 57"/>
                <p:cNvSpPr/>
                <p:nvPr/>
              </p:nvSpPr>
              <p:spPr>
                <a:xfrm>
                  <a:off x="2441839" y="5032375"/>
                  <a:ext cx="2017486" cy="236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nvGrpSpPr>
              <p:cNvPr id="42" name="组合 41"/>
              <p:cNvGrpSpPr/>
              <p:nvPr/>
            </p:nvGrpSpPr>
            <p:grpSpPr>
              <a:xfrm>
                <a:off x="7714288" y="1811020"/>
                <a:ext cx="2017486" cy="3457666"/>
                <a:chOff x="2895546" y="1811020"/>
                <a:chExt cx="2017486" cy="3457666"/>
              </a:xfrm>
            </p:grpSpPr>
            <p:sp>
              <p:nvSpPr>
                <p:cNvPr id="52" name="椭圆 51"/>
                <p:cNvSpPr/>
                <p:nvPr/>
              </p:nvSpPr>
              <p:spPr>
                <a:xfrm>
                  <a:off x="3449199" y="1811020"/>
                  <a:ext cx="896620" cy="89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54" name="矩形 53"/>
                <p:cNvSpPr/>
                <p:nvPr/>
              </p:nvSpPr>
              <p:spPr>
                <a:xfrm>
                  <a:off x="2895546" y="2278743"/>
                  <a:ext cx="2017486" cy="298994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55" name="矩形 54"/>
                <p:cNvSpPr/>
                <p:nvPr/>
              </p:nvSpPr>
              <p:spPr>
                <a:xfrm>
                  <a:off x="2895546" y="5032375"/>
                  <a:ext cx="2017486" cy="2363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grpSp>
          <p:nvGrpSpPr>
            <p:cNvPr id="5" name="组合 4"/>
            <p:cNvGrpSpPr/>
            <p:nvPr/>
          </p:nvGrpSpPr>
          <p:grpSpPr>
            <a:xfrm>
              <a:off x="1628660" y="2707086"/>
              <a:ext cx="1734692" cy="2211771"/>
              <a:chOff x="1147040" y="3323461"/>
              <a:chExt cx="1734692" cy="2211771"/>
            </a:xfrm>
          </p:grpSpPr>
          <p:sp>
            <p:nvSpPr>
              <p:cNvPr id="38" name="文本框 37"/>
              <p:cNvSpPr txBox="1"/>
              <p:nvPr/>
            </p:nvSpPr>
            <p:spPr>
              <a:xfrm>
                <a:off x="1147040" y="3943610"/>
                <a:ext cx="1734692" cy="1591622"/>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gn="just">
                  <a:lnSpc>
                    <a:spcPct val="120000"/>
                  </a:lnSpc>
                </a:pPr>
                <a:r>
                  <a:rPr lang="zh-CN" altLang="en-US" sz="1200" dirty="0">
                    <a:latin typeface="汉仪雅酷黑 65W" panose="020B0604020202020204" pitchFamily="34" charset="-122"/>
                    <a:ea typeface="汉仪雅酷黑 65W" panose="020B0604020202020204" pitchFamily="34" charset="-122"/>
                  </a:rPr>
                  <a:t>明确分管领导和具体联络员，细化明确整治任务、范围、措施和要求，完成对产生、收集、运输处理单位的源头到末端全链条排查工作。</a:t>
                </a:r>
                <a:endParaRPr lang="zh-CN" altLang="en-US" sz="1200" dirty="0">
                  <a:latin typeface="汉仪雅酷黑 65W" panose="020B0604020202020204" pitchFamily="34" charset="-122"/>
                  <a:ea typeface="汉仪雅酷黑 65W" panose="020B0604020202020204" pitchFamily="34" charset="-122"/>
                </a:endParaRPr>
              </a:p>
            </p:txBody>
          </p:sp>
          <p:sp>
            <p:nvSpPr>
              <p:cNvPr id="39" name="文本框 38"/>
              <p:cNvSpPr txBox="1"/>
              <p:nvPr/>
            </p:nvSpPr>
            <p:spPr>
              <a:xfrm>
                <a:off x="1347166" y="3323461"/>
                <a:ext cx="1334615" cy="566518"/>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rPr>
                  <a:t>调查摸底</a:t>
                </a:r>
                <a:endPar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a:p>
                <a:pPr algn="ctr"/>
                <a:r>
                  <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rPr>
                  <a:t>(7月30日前)</a:t>
                </a:r>
                <a:endPar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nvGrpSpPr>
            <p:cNvPr id="6" name="组合 5"/>
            <p:cNvGrpSpPr/>
            <p:nvPr/>
          </p:nvGrpSpPr>
          <p:grpSpPr>
            <a:xfrm>
              <a:off x="4850765" y="2760718"/>
              <a:ext cx="2119357" cy="2181002"/>
              <a:chOff x="1954061" y="3377093"/>
              <a:chExt cx="2119357" cy="2181002"/>
            </a:xfrm>
          </p:grpSpPr>
          <p:sp>
            <p:nvSpPr>
              <p:cNvPr id="36" name="文本框 35"/>
              <p:cNvSpPr txBox="1"/>
              <p:nvPr/>
            </p:nvSpPr>
            <p:spPr>
              <a:xfrm>
                <a:off x="2041597" y="3966420"/>
                <a:ext cx="1833324" cy="1591675"/>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gn="just">
                  <a:lnSpc>
                    <a:spcPct val="120000"/>
                  </a:lnSpc>
                </a:pPr>
                <a:r>
                  <a:rPr lang="zh-CN" altLang="en-US" sz="1200" dirty="0">
                    <a:latin typeface="汉仪雅酷黑 65W" panose="020B0604020202020204" pitchFamily="34" charset="-122"/>
                    <a:ea typeface="汉仪雅酷黑 65W" panose="020B0604020202020204" pitchFamily="34" charset="-122"/>
                  </a:rPr>
                  <a:t>结合调查摸底情况，落实源头管理，督促责任企业强化管理，规范厨余垃圾产生、收集、运输、处理行为，提高厨余垃圾收运协议签约率，规范厨余垃圾收集设置。</a:t>
                </a:r>
                <a:endParaRPr lang="zh-CN" altLang="en-US" sz="1200" dirty="0">
                  <a:latin typeface="汉仪雅酷黑 65W" panose="020B0604020202020204" pitchFamily="34" charset="-122"/>
                  <a:ea typeface="汉仪雅酷黑 65W" panose="020B0604020202020204" pitchFamily="34" charset="-122"/>
                </a:endParaRPr>
              </a:p>
            </p:txBody>
          </p:sp>
          <p:sp>
            <p:nvSpPr>
              <p:cNvPr id="37" name="文本框 36"/>
              <p:cNvSpPr txBox="1"/>
              <p:nvPr/>
            </p:nvSpPr>
            <p:spPr>
              <a:xfrm>
                <a:off x="1954061" y="3377093"/>
                <a:ext cx="2119357" cy="566518"/>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rPr>
                  <a:t>集中整治</a:t>
                </a:r>
                <a:endPar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a:p>
                <a:pPr algn="ctr"/>
                <a:r>
                  <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rPr>
                  <a:t>(8月1日至10月31日)</a:t>
                </a:r>
                <a:endPar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nvGrpSpPr>
            <p:cNvPr id="7" name="组合 6"/>
            <p:cNvGrpSpPr/>
            <p:nvPr/>
          </p:nvGrpSpPr>
          <p:grpSpPr>
            <a:xfrm>
              <a:off x="7598424" y="2760718"/>
              <a:ext cx="2249428" cy="2181002"/>
              <a:chOff x="2286636" y="3377093"/>
              <a:chExt cx="2249428" cy="2181002"/>
            </a:xfrm>
          </p:grpSpPr>
          <p:sp>
            <p:nvSpPr>
              <p:cNvPr id="34" name="文本框 33"/>
              <p:cNvSpPr txBox="1"/>
              <p:nvPr/>
            </p:nvSpPr>
            <p:spPr>
              <a:xfrm>
                <a:off x="2556641" y="3966420"/>
                <a:ext cx="1706951" cy="1591675"/>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gn="just">
                  <a:lnSpc>
                    <a:spcPct val="120000"/>
                  </a:lnSpc>
                </a:pPr>
                <a:r>
                  <a:rPr lang="zh-CN" altLang="en-US" sz="1200" dirty="0">
                    <a:latin typeface="汉仪雅酷黑 65W" panose="020B0604020202020204" pitchFamily="34" charset="-122"/>
                    <a:ea typeface="汉仪雅酷黑 65W" panose="020B0604020202020204" pitchFamily="34" charset="-122"/>
                  </a:rPr>
                  <a:t>总结回顾整治工作情况，对整治工作情况进行督促检查，对整治开展情况进行总结通报。针对整治过程发现的问题，举一反三，查漏补缺、巩固、扩大整治成效。</a:t>
                </a:r>
                <a:endParaRPr lang="zh-CN" altLang="en-US" sz="1200" dirty="0">
                  <a:latin typeface="汉仪雅酷黑 65W" panose="020B0604020202020204" pitchFamily="34" charset="-122"/>
                  <a:ea typeface="汉仪雅酷黑 65W" panose="020B0604020202020204" pitchFamily="34" charset="-122"/>
                </a:endParaRPr>
              </a:p>
            </p:txBody>
          </p:sp>
          <p:sp>
            <p:nvSpPr>
              <p:cNvPr id="35" name="文本框 34"/>
              <p:cNvSpPr txBox="1"/>
              <p:nvPr/>
            </p:nvSpPr>
            <p:spPr>
              <a:xfrm>
                <a:off x="2286636" y="3377093"/>
                <a:ext cx="2249428" cy="566518"/>
              </a:xfrm>
              <a:prstGeom prst="rect">
                <a:avLst/>
              </a:prstGeom>
              <a:noFill/>
            </p:spPr>
            <p:txBody>
              <a:bodyPr wrap="square" rtlCol="0">
                <a:spAutoFit/>
              </a:bodyPr>
              <a:lstStyle/>
              <a:p>
                <a:pPr algn="ctr"/>
                <a:r>
                  <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rPr>
                  <a:t>总结提升</a:t>
                </a:r>
                <a:endPar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a:p>
                <a:pPr algn="ctr"/>
                <a:r>
                  <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rPr>
                  <a:t>(11月1日至12月31日)</a:t>
                </a:r>
                <a:endParaRPr lang="zh-CN" altLang="en-US" sz="1600" dirty="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nvGrpSpPr>
            <p:cNvPr id="9" name="任意多边形: 形状1"/>
            <p:cNvGrpSpPr/>
            <p:nvPr/>
          </p:nvGrpSpPr>
          <p:grpSpPr>
            <a:xfrm>
              <a:off x="7084737" y="2064193"/>
              <a:ext cx="466355" cy="376083"/>
              <a:chOff x="3271344" y="4437872"/>
              <a:chExt cx="515959" cy="416086"/>
            </a:xfrm>
            <a:solidFill>
              <a:schemeClr val="bg1"/>
            </a:solidFill>
          </p:grpSpPr>
          <p:sp>
            <p:nvSpPr>
              <p:cNvPr id="29" name="任意多边形: 形状1-1"/>
              <p:cNvSpPr/>
              <p:nvPr/>
            </p:nvSpPr>
            <p:spPr>
              <a:xfrm>
                <a:off x="3327286" y="4538085"/>
                <a:ext cx="223776" cy="134002"/>
              </a:xfrm>
              <a:custGeom>
                <a:avLst/>
                <a:gdLst/>
                <a:ahLst/>
                <a:cxnLst>
                  <a:cxn ang="0">
                    <a:pos x="wd2" y="hd2"/>
                  </a:cxn>
                  <a:cxn ang="5400000">
                    <a:pos x="wd2" y="hd2"/>
                  </a:cxn>
                  <a:cxn ang="10800000">
                    <a:pos x="wd2" y="hd2"/>
                  </a:cxn>
                  <a:cxn ang="16200000">
                    <a:pos x="wd2" y="hd2"/>
                  </a:cxn>
                </a:cxnLst>
                <a:rect l="0" t="0" r="r" b="b"/>
                <a:pathLst>
                  <a:path w="21476" h="21600" extrusionOk="0">
                    <a:moveTo>
                      <a:pt x="17007" y="21600"/>
                    </a:moveTo>
                    <a:cubicBezTo>
                      <a:pt x="19490" y="21600"/>
                      <a:pt x="21476" y="18277"/>
                      <a:pt x="21476" y="14123"/>
                    </a:cubicBezTo>
                    <a:cubicBezTo>
                      <a:pt x="21476" y="9969"/>
                      <a:pt x="21476" y="9969"/>
                      <a:pt x="21476" y="9969"/>
                    </a:cubicBezTo>
                    <a:cubicBezTo>
                      <a:pt x="20979" y="8308"/>
                      <a:pt x="19986" y="7477"/>
                      <a:pt x="18993" y="7477"/>
                    </a:cubicBezTo>
                    <a:cubicBezTo>
                      <a:pt x="15021" y="7477"/>
                      <a:pt x="15021" y="7477"/>
                      <a:pt x="15021" y="7477"/>
                    </a:cubicBezTo>
                    <a:cubicBezTo>
                      <a:pt x="15021" y="7062"/>
                      <a:pt x="15021" y="7062"/>
                      <a:pt x="15021" y="7062"/>
                    </a:cubicBezTo>
                    <a:cubicBezTo>
                      <a:pt x="15021" y="3323"/>
                      <a:pt x="13283" y="0"/>
                      <a:pt x="11048" y="0"/>
                    </a:cubicBezTo>
                    <a:cubicBezTo>
                      <a:pt x="5586" y="0"/>
                      <a:pt x="5586" y="0"/>
                      <a:pt x="5586" y="0"/>
                    </a:cubicBezTo>
                    <a:cubicBezTo>
                      <a:pt x="3352" y="0"/>
                      <a:pt x="1614" y="3323"/>
                      <a:pt x="1614" y="7062"/>
                    </a:cubicBezTo>
                    <a:cubicBezTo>
                      <a:pt x="1614" y="7477"/>
                      <a:pt x="1614" y="7477"/>
                      <a:pt x="1614" y="7477"/>
                    </a:cubicBezTo>
                    <a:cubicBezTo>
                      <a:pt x="373" y="7477"/>
                      <a:pt x="373" y="7477"/>
                      <a:pt x="373" y="7477"/>
                    </a:cubicBezTo>
                    <a:cubicBezTo>
                      <a:pt x="-124" y="10800"/>
                      <a:pt x="-124" y="14123"/>
                      <a:pt x="373" y="17446"/>
                    </a:cubicBezTo>
                    <a:cubicBezTo>
                      <a:pt x="621" y="19108"/>
                      <a:pt x="869" y="20354"/>
                      <a:pt x="1366" y="21600"/>
                    </a:cubicBezTo>
                    <a:cubicBezTo>
                      <a:pt x="7573" y="21600"/>
                      <a:pt x="7573" y="21600"/>
                      <a:pt x="7573" y="21600"/>
                    </a:cubicBezTo>
                    <a:cubicBezTo>
                      <a:pt x="7573" y="20769"/>
                      <a:pt x="7573" y="20769"/>
                      <a:pt x="7573" y="20769"/>
                    </a:cubicBezTo>
                    <a:cubicBezTo>
                      <a:pt x="7573" y="19938"/>
                      <a:pt x="7821" y="19523"/>
                      <a:pt x="8069" y="19523"/>
                    </a:cubicBezTo>
                    <a:cubicBezTo>
                      <a:pt x="8814" y="19523"/>
                      <a:pt x="8814" y="19523"/>
                      <a:pt x="8814" y="19523"/>
                    </a:cubicBezTo>
                    <a:cubicBezTo>
                      <a:pt x="9062" y="19523"/>
                      <a:pt x="9310" y="19938"/>
                      <a:pt x="9310" y="20769"/>
                    </a:cubicBezTo>
                    <a:cubicBezTo>
                      <a:pt x="9310" y="21600"/>
                      <a:pt x="9310" y="21600"/>
                      <a:pt x="9310" y="21600"/>
                    </a:cubicBezTo>
                    <a:lnTo>
                      <a:pt x="17007" y="21600"/>
                    </a:lnTo>
                    <a:close/>
                    <a:moveTo>
                      <a:pt x="3848" y="7477"/>
                    </a:moveTo>
                    <a:cubicBezTo>
                      <a:pt x="3848" y="7062"/>
                      <a:pt x="3848" y="7062"/>
                      <a:pt x="3848" y="7062"/>
                    </a:cubicBezTo>
                    <a:cubicBezTo>
                      <a:pt x="3848" y="4985"/>
                      <a:pt x="4593" y="3738"/>
                      <a:pt x="5586" y="3738"/>
                    </a:cubicBezTo>
                    <a:cubicBezTo>
                      <a:pt x="11048" y="3738"/>
                      <a:pt x="11048" y="3738"/>
                      <a:pt x="11048" y="3738"/>
                    </a:cubicBezTo>
                    <a:cubicBezTo>
                      <a:pt x="12042" y="3738"/>
                      <a:pt x="13035" y="4985"/>
                      <a:pt x="13035" y="7062"/>
                    </a:cubicBezTo>
                    <a:cubicBezTo>
                      <a:pt x="13035" y="7477"/>
                      <a:pt x="13035" y="7477"/>
                      <a:pt x="13035" y="7477"/>
                    </a:cubicBezTo>
                    <a:lnTo>
                      <a:pt x="3848" y="7477"/>
                    </a:lnTo>
                    <a:close/>
                  </a:path>
                </a:pathLst>
              </a:cu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30" name="任意多边形: 形状1-2"/>
              <p:cNvSpPr/>
              <p:nvPr/>
            </p:nvSpPr>
            <p:spPr>
              <a:xfrm>
                <a:off x="3349410" y="4653872"/>
                <a:ext cx="206856" cy="88468"/>
              </a:xfrm>
              <a:custGeom>
                <a:avLst/>
                <a:gdLst/>
                <a:ahLst/>
                <a:cxnLst>
                  <a:cxn ang="0">
                    <a:pos x="wd2" y="hd2"/>
                  </a:cxn>
                  <a:cxn ang="5400000">
                    <a:pos x="wd2" y="hd2"/>
                  </a:cxn>
                  <a:cxn ang="10800000">
                    <a:pos x="wd2" y="hd2"/>
                  </a:cxn>
                  <a:cxn ang="16200000">
                    <a:pos x="wd2" y="hd2"/>
                  </a:cxn>
                </a:cxnLst>
                <a:rect l="0" t="0" r="r" b="b"/>
                <a:pathLst>
                  <a:path w="21600" h="21600" extrusionOk="0">
                    <a:moveTo>
                      <a:pt x="13770" y="20965"/>
                    </a:moveTo>
                    <a:cubicBezTo>
                      <a:pt x="17280" y="19059"/>
                      <a:pt x="19980" y="13976"/>
                      <a:pt x="21600" y="7624"/>
                    </a:cubicBezTo>
                    <a:cubicBezTo>
                      <a:pt x="21600" y="0"/>
                      <a:pt x="21600" y="0"/>
                      <a:pt x="21600" y="0"/>
                    </a:cubicBezTo>
                    <a:cubicBezTo>
                      <a:pt x="20790" y="5082"/>
                      <a:pt x="18630" y="8259"/>
                      <a:pt x="16200" y="8259"/>
                    </a:cubicBezTo>
                    <a:cubicBezTo>
                      <a:pt x="7830" y="8259"/>
                      <a:pt x="7830" y="8259"/>
                      <a:pt x="7830" y="8259"/>
                    </a:cubicBezTo>
                    <a:cubicBezTo>
                      <a:pt x="7830" y="10165"/>
                      <a:pt x="7830" y="10165"/>
                      <a:pt x="7830" y="10165"/>
                    </a:cubicBezTo>
                    <a:cubicBezTo>
                      <a:pt x="7830" y="10800"/>
                      <a:pt x="7560" y="11435"/>
                      <a:pt x="7290" y="11435"/>
                    </a:cubicBezTo>
                    <a:cubicBezTo>
                      <a:pt x="6480" y="11435"/>
                      <a:pt x="6480" y="11435"/>
                      <a:pt x="6480" y="11435"/>
                    </a:cubicBezTo>
                    <a:cubicBezTo>
                      <a:pt x="6210" y="11435"/>
                      <a:pt x="5940" y="10800"/>
                      <a:pt x="5940" y="10165"/>
                    </a:cubicBezTo>
                    <a:cubicBezTo>
                      <a:pt x="5940" y="8259"/>
                      <a:pt x="5940" y="8259"/>
                      <a:pt x="5940" y="8259"/>
                    </a:cubicBezTo>
                    <a:cubicBezTo>
                      <a:pt x="0" y="8259"/>
                      <a:pt x="0" y="8259"/>
                      <a:pt x="0" y="8259"/>
                    </a:cubicBezTo>
                    <a:cubicBezTo>
                      <a:pt x="2430" y="16518"/>
                      <a:pt x="6210" y="21600"/>
                      <a:pt x="10800" y="21600"/>
                    </a:cubicBezTo>
                    <a:cubicBezTo>
                      <a:pt x="11880" y="21600"/>
                      <a:pt x="12690" y="21600"/>
                      <a:pt x="13770" y="20965"/>
                    </a:cubicBezTo>
                    <a:close/>
                  </a:path>
                </a:pathLst>
              </a:cu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31" name="任意多边形: 形状1-3"/>
              <p:cNvSpPr/>
              <p:nvPr/>
            </p:nvSpPr>
            <p:spPr>
              <a:xfrm>
                <a:off x="3271344" y="4437872"/>
                <a:ext cx="515959" cy="416086"/>
              </a:xfrm>
              <a:custGeom>
                <a:avLst/>
                <a:gdLst/>
                <a:ahLst/>
                <a:cxnLst>
                  <a:cxn ang="0">
                    <a:pos x="wd2" y="hd2"/>
                  </a:cxn>
                  <a:cxn ang="5400000">
                    <a:pos x="wd2" y="hd2"/>
                  </a:cxn>
                  <a:cxn ang="10800000">
                    <a:pos x="wd2" y="hd2"/>
                  </a:cxn>
                  <a:cxn ang="16200000">
                    <a:pos x="wd2" y="hd2"/>
                  </a:cxn>
                </a:cxnLst>
                <a:rect l="0" t="0" r="r" b="b"/>
                <a:pathLst>
                  <a:path w="20642" h="20621" extrusionOk="0">
                    <a:moveTo>
                      <a:pt x="19942" y="17120"/>
                    </a:moveTo>
                    <a:cubicBezTo>
                      <a:pt x="15808" y="13669"/>
                      <a:pt x="15808" y="13669"/>
                      <a:pt x="15808" y="13669"/>
                    </a:cubicBezTo>
                    <a:cubicBezTo>
                      <a:pt x="15394" y="13414"/>
                      <a:pt x="14981" y="13414"/>
                      <a:pt x="14568" y="13414"/>
                    </a:cubicBezTo>
                    <a:cubicBezTo>
                      <a:pt x="14464" y="13542"/>
                      <a:pt x="14258" y="13542"/>
                      <a:pt x="14154" y="13669"/>
                    </a:cubicBezTo>
                    <a:cubicBezTo>
                      <a:pt x="13534" y="13158"/>
                      <a:pt x="13534" y="13158"/>
                      <a:pt x="13534" y="13158"/>
                    </a:cubicBezTo>
                    <a:cubicBezTo>
                      <a:pt x="14361" y="11241"/>
                      <a:pt x="14568" y="9068"/>
                      <a:pt x="14154" y="6768"/>
                    </a:cubicBezTo>
                    <a:cubicBezTo>
                      <a:pt x="13224" y="2039"/>
                      <a:pt x="9400" y="-901"/>
                      <a:pt x="5473" y="249"/>
                    </a:cubicBezTo>
                    <a:cubicBezTo>
                      <a:pt x="1649" y="1400"/>
                      <a:pt x="-728" y="6256"/>
                      <a:pt x="202" y="10985"/>
                    </a:cubicBezTo>
                    <a:cubicBezTo>
                      <a:pt x="1132" y="15714"/>
                      <a:pt x="5060" y="18654"/>
                      <a:pt x="8883" y="17504"/>
                    </a:cubicBezTo>
                    <a:cubicBezTo>
                      <a:pt x="10434" y="16992"/>
                      <a:pt x="11674" y="15970"/>
                      <a:pt x="12604" y="14692"/>
                    </a:cubicBezTo>
                    <a:cubicBezTo>
                      <a:pt x="13328" y="15203"/>
                      <a:pt x="13328" y="15203"/>
                      <a:pt x="13328" y="15203"/>
                    </a:cubicBezTo>
                    <a:cubicBezTo>
                      <a:pt x="13328" y="15842"/>
                      <a:pt x="13534" y="16609"/>
                      <a:pt x="14051" y="16992"/>
                    </a:cubicBezTo>
                    <a:cubicBezTo>
                      <a:pt x="18185" y="20316"/>
                      <a:pt x="18185" y="20316"/>
                      <a:pt x="18185" y="20316"/>
                    </a:cubicBezTo>
                    <a:cubicBezTo>
                      <a:pt x="18598" y="20571"/>
                      <a:pt x="19012" y="20699"/>
                      <a:pt x="19425" y="20571"/>
                    </a:cubicBezTo>
                    <a:cubicBezTo>
                      <a:pt x="19839" y="20443"/>
                      <a:pt x="20149" y="20188"/>
                      <a:pt x="20355" y="19677"/>
                    </a:cubicBezTo>
                    <a:cubicBezTo>
                      <a:pt x="20872" y="18782"/>
                      <a:pt x="20665" y="17632"/>
                      <a:pt x="19942" y="17120"/>
                    </a:cubicBezTo>
                    <a:close/>
                    <a:moveTo>
                      <a:pt x="8573" y="15842"/>
                    </a:moveTo>
                    <a:cubicBezTo>
                      <a:pt x="5473" y="16865"/>
                      <a:pt x="2269" y="14436"/>
                      <a:pt x="1546" y="10602"/>
                    </a:cubicBezTo>
                    <a:cubicBezTo>
                      <a:pt x="822" y="6768"/>
                      <a:pt x="2683" y="2806"/>
                      <a:pt x="5783" y="1911"/>
                    </a:cubicBezTo>
                    <a:cubicBezTo>
                      <a:pt x="8987" y="888"/>
                      <a:pt x="12087" y="3317"/>
                      <a:pt x="12914" y="7151"/>
                    </a:cubicBezTo>
                    <a:cubicBezTo>
                      <a:pt x="13638" y="11113"/>
                      <a:pt x="11674" y="14948"/>
                      <a:pt x="8573" y="15842"/>
                    </a:cubicBezTo>
                    <a:close/>
                  </a:path>
                </a:pathLst>
              </a:cu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nvGrpSpPr>
            <p:cNvPr id="11" name="任意多边形: 形状3"/>
            <p:cNvGrpSpPr/>
            <p:nvPr/>
          </p:nvGrpSpPr>
          <p:grpSpPr>
            <a:xfrm>
              <a:off x="4704108" y="2064193"/>
              <a:ext cx="455121" cy="389110"/>
              <a:chOff x="10889380" y="5657717"/>
              <a:chExt cx="535243" cy="457611"/>
            </a:xfrm>
            <a:solidFill>
              <a:schemeClr val="bg1"/>
            </a:solidFill>
          </p:grpSpPr>
          <p:sp>
            <p:nvSpPr>
              <p:cNvPr id="24" name="任意多边形: 形状3-1"/>
              <p:cNvSpPr/>
              <p:nvPr/>
            </p:nvSpPr>
            <p:spPr>
              <a:xfrm>
                <a:off x="11068853" y="5657717"/>
                <a:ext cx="355770" cy="317653"/>
              </a:xfrm>
              <a:custGeom>
                <a:avLst/>
                <a:gdLst/>
                <a:ahLst/>
                <a:cxnLst>
                  <a:cxn ang="0">
                    <a:pos x="wd2" y="hd2"/>
                  </a:cxn>
                  <a:cxn ang="5400000">
                    <a:pos x="wd2" y="hd2"/>
                  </a:cxn>
                  <a:cxn ang="10800000">
                    <a:pos x="wd2" y="hd2"/>
                  </a:cxn>
                  <a:cxn ang="16200000">
                    <a:pos x="wd2" y="hd2"/>
                  </a:cxn>
                </a:cxnLst>
                <a:rect l="0" t="0" r="r" b="b"/>
                <a:pathLst>
                  <a:path w="21600" h="21600" extrusionOk="0">
                    <a:moveTo>
                      <a:pt x="1207" y="21600"/>
                    </a:moveTo>
                    <a:cubicBezTo>
                      <a:pt x="3017" y="15758"/>
                      <a:pt x="3017" y="15758"/>
                      <a:pt x="3017" y="15758"/>
                    </a:cubicBezTo>
                    <a:cubicBezTo>
                      <a:pt x="1086" y="13992"/>
                      <a:pt x="0" y="11683"/>
                      <a:pt x="0" y="9374"/>
                    </a:cubicBezTo>
                    <a:cubicBezTo>
                      <a:pt x="0" y="4211"/>
                      <a:pt x="4827" y="0"/>
                      <a:pt x="10860" y="0"/>
                    </a:cubicBezTo>
                    <a:cubicBezTo>
                      <a:pt x="16773" y="0"/>
                      <a:pt x="21600" y="4211"/>
                      <a:pt x="21600" y="9374"/>
                    </a:cubicBezTo>
                    <a:cubicBezTo>
                      <a:pt x="21600" y="14400"/>
                      <a:pt x="16773" y="18611"/>
                      <a:pt x="10860" y="18611"/>
                    </a:cubicBezTo>
                    <a:cubicBezTo>
                      <a:pt x="9533" y="18611"/>
                      <a:pt x="8206" y="18475"/>
                      <a:pt x="6999" y="18068"/>
                    </a:cubicBezTo>
                    <a:cubicBezTo>
                      <a:pt x="6516" y="18340"/>
                      <a:pt x="4706" y="19291"/>
                      <a:pt x="3379" y="20242"/>
                    </a:cubicBezTo>
                    <a:cubicBezTo>
                      <a:pt x="1207" y="21600"/>
                      <a:pt x="1207" y="21600"/>
                      <a:pt x="1207" y="21600"/>
                    </a:cubicBezTo>
                    <a:close/>
                    <a:moveTo>
                      <a:pt x="10860" y="2038"/>
                    </a:moveTo>
                    <a:cubicBezTo>
                      <a:pt x="5792" y="2038"/>
                      <a:pt x="1810" y="5298"/>
                      <a:pt x="1810" y="9374"/>
                    </a:cubicBezTo>
                    <a:cubicBezTo>
                      <a:pt x="1810" y="11275"/>
                      <a:pt x="2775" y="13177"/>
                      <a:pt x="4585" y="14536"/>
                    </a:cubicBezTo>
                    <a:cubicBezTo>
                      <a:pt x="5189" y="14943"/>
                      <a:pt x="5189" y="14943"/>
                      <a:pt x="5189" y="14943"/>
                    </a:cubicBezTo>
                    <a:cubicBezTo>
                      <a:pt x="4585" y="17117"/>
                      <a:pt x="4585" y="17117"/>
                      <a:pt x="4585" y="17117"/>
                    </a:cubicBezTo>
                    <a:cubicBezTo>
                      <a:pt x="6516" y="15894"/>
                      <a:pt x="6878" y="15894"/>
                      <a:pt x="6999" y="15894"/>
                    </a:cubicBezTo>
                    <a:cubicBezTo>
                      <a:pt x="7240" y="15894"/>
                      <a:pt x="7240" y="15894"/>
                      <a:pt x="7240" y="15894"/>
                    </a:cubicBezTo>
                    <a:cubicBezTo>
                      <a:pt x="7361" y="16030"/>
                      <a:pt x="7361" y="16030"/>
                      <a:pt x="7361" y="16030"/>
                    </a:cubicBezTo>
                    <a:cubicBezTo>
                      <a:pt x="8447" y="16302"/>
                      <a:pt x="9654" y="16574"/>
                      <a:pt x="10860" y="16574"/>
                    </a:cubicBezTo>
                    <a:cubicBezTo>
                      <a:pt x="15808" y="16574"/>
                      <a:pt x="19790" y="13313"/>
                      <a:pt x="19790" y="9374"/>
                    </a:cubicBezTo>
                    <a:cubicBezTo>
                      <a:pt x="19790" y="5298"/>
                      <a:pt x="15808" y="2038"/>
                      <a:pt x="10860" y="2038"/>
                    </a:cubicBezTo>
                    <a:close/>
                  </a:path>
                </a:pathLst>
              </a:cu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25" name="任意多边形: 形状3-2"/>
              <p:cNvSpPr/>
              <p:nvPr/>
            </p:nvSpPr>
            <p:spPr>
              <a:xfrm>
                <a:off x="11165737" y="5749836"/>
                <a:ext cx="169944" cy="15883"/>
              </a:xfrm>
              <a:prstGeom prst="rect">
                <a:avLst/>
              </a:pr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26" name="任意多边形: 形状3-3"/>
              <p:cNvSpPr/>
              <p:nvPr/>
            </p:nvSpPr>
            <p:spPr>
              <a:xfrm>
                <a:off x="11165737" y="5781601"/>
                <a:ext cx="169944" cy="15883"/>
              </a:xfrm>
              <a:prstGeom prst="rect">
                <a:avLst/>
              </a:pr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27" name="任意多边形: 形状3-4"/>
              <p:cNvSpPr/>
              <p:nvPr/>
            </p:nvSpPr>
            <p:spPr>
              <a:xfrm>
                <a:off x="11165737" y="5813367"/>
                <a:ext cx="169944" cy="15883"/>
              </a:xfrm>
              <a:prstGeom prst="rect">
                <a:avLst/>
              </a:pr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28" name="任意多边形: 形状3-5"/>
              <p:cNvSpPr/>
              <p:nvPr/>
            </p:nvSpPr>
            <p:spPr>
              <a:xfrm>
                <a:off x="10889380" y="5848522"/>
                <a:ext cx="250931" cy="266806"/>
              </a:xfrm>
              <a:custGeom>
                <a:avLst/>
                <a:gdLst/>
                <a:ahLst/>
                <a:cxnLst>
                  <a:cxn ang="0">
                    <a:pos x="wd2" y="hd2"/>
                  </a:cxn>
                  <a:cxn ang="5400000">
                    <a:pos x="wd2" y="hd2"/>
                  </a:cxn>
                  <a:cxn ang="10800000">
                    <a:pos x="wd2" y="hd2"/>
                  </a:cxn>
                  <a:cxn ang="16200000">
                    <a:pos x="wd2" y="hd2"/>
                  </a:cxn>
                </a:cxnLst>
                <a:rect l="0" t="0" r="r" b="b"/>
                <a:pathLst>
                  <a:path w="21463" h="20974" extrusionOk="0">
                    <a:moveTo>
                      <a:pt x="20409" y="14479"/>
                    </a:moveTo>
                    <a:cubicBezTo>
                      <a:pt x="18198" y="13539"/>
                      <a:pt x="15817" y="12913"/>
                      <a:pt x="13436" y="12757"/>
                    </a:cubicBezTo>
                    <a:cubicBezTo>
                      <a:pt x="13606" y="12131"/>
                      <a:pt x="13606" y="11661"/>
                      <a:pt x="13776" y="11192"/>
                    </a:cubicBezTo>
                    <a:cubicBezTo>
                      <a:pt x="14287" y="10879"/>
                      <a:pt x="14627" y="10409"/>
                      <a:pt x="14627" y="9939"/>
                    </a:cubicBezTo>
                    <a:cubicBezTo>
                      <a:pt x="14627" y="9470"/>
                      <a:pt x="14797" y="9000"/>
                      <a:pt x="14797" y="8531"/>
                    </a:cubicBezTo>
                    <a:cubicBezTo>
                      <a:pt x="14967" y="8687"/>
                      <a:pt x="14967" y="8687"/>
                      <a:pt x="15137" y="8687"/>
                    </a:cubicBezTo>
                    <a:cubicBezTo>
                      <a:pt x="15307" y="8687"/>
                      <a:pt x="15647" y="8531"/>
                      <a:pt x="15647" y="8374"/>
                    </a:cubicBezTo>
                    <a:cubicBezTo>
                      <a:pt x="15817" y="6026"/>
                      <a:pt x="15817" y="6026"/>
                      <a:pt x="15817" y="6026"/>
                    </a:cubicBezTo>
                    <a:cubicBezTo>
                      <a:pt x="15817" y="5870"/>
                      <a:pt x="15647" y="5557"/>
                      <a:pt x="15477" y="5557"/>
                    </a:cubicBezTo>
                    <a:cubicBezTo>
                      <a:pt x="15307" y="5557"/>
                      <a:pt x="15307" y="5557"/>
                      <a:pt x="15137" y="5713"/>
                    </a:cubicBezTo>
                    <a:cubicBezTo>
                      <a:pt x="15307" y="5244"/>
                      <a:pt x="15307" y="4774"/>
                      <a:pt x="15307" y="4305"/>
                    </a:cubicBezTo>
                    <a:cubicBezTo>
                      <a:pt x="15477" y="3835"/>
                      <a:pt x="15647" y="2270"/>
                      <a:pt x="14457" y="1174"/>
                    </a:cubicBezTo>
                    <a:cubicBezTo>
                      <a:pt x="12756" y="-391"/>
                      <a:pt x="8844" y="-391"/>
                      <a:pt x="7143" y="1174"/>
                    </a:cubicBezTo>
                    <a:cubicBezTo>
                      <a:pt x="5783" y="2270"/>
                      <a:pt x="6123" y="3835"/>
                      <a:pt x="6293" y="4305"/>
                    </a:cubicBezTo>
                    <a:cubicBezTo>
                      <a:pt x="6293" y="4774"/>
                      <a:pt x="6293" y="5244"/>
                      <a:pt x="6293" y="5713"/>
                    </a:cubicBezTo>
                    <a:cubicBezTo>
                      <a:pt x="6293" y="5557"/>
                      <a:pt x="6123" y="5557"/>
                      <a:pt x="6123" y="5557"/>
                    </a:cubicBezTo>
                    <a:cubicBezTo>
                      <a:pt x="5783" y="5557"/>
                      <a:pt x="5613" y="5870"/>
                      <a:pt x="5783" y="6026"/>
                    </a:cubicBezTo>
                    <a:cubicBezTo>
                      <a:pt x="5953" y="8374"/>
                      <a:pt x="5953" y="8374"/>
                      <a:pt x="5953" y="8374"/>
                    </a:cubicBezTo>
                    <a:cubicBezTo>
                      <a:pt x="5953" y="8531"/>
                      <a:pt x="6123" y="8687"/>
                      <a:pt x="6463" y="8687"/>
                    </a:cubicBezTo>
                    <a:cubicBezTo>
                      <a:pt x="6633" y="8687"/>
                      <a:pt x="6633" y="8687"/>
                      <a:pt x="6803" y="8531"/>
                    </a:cubicBezTo>
                    <a:cubicBezTo>
                      <a:pt x="6803" y="9000"/>
                      <a:pt x="6803" y="9470"/>
                      <a:pt x="6973" y="9939"/>
                    </a:cubicBezTo>
                    <a:cubicBezTo>
                      <a:pt x="6973" y="10409"/>
                      <a:pt x="7313" y="10879"/>
                      <a:pt x="7824" y="11192"/>
                    </a:cubicBezTo>
                    <a:cubicBezTo>
                      <a:pt x="7994" y="11661"/>
                      <a:pt x="7994" y="12131"/>
                      <a:pt x="8164" y="12757"/>
                    </a:cubicBezTo>
                    <a:cubicBezTo>
                      <a:pt x="5783" y="12913"/>
                      <a:pt x="3402" y="13539"/>
                      <a:pt x="1191" y="14479"/>
                    </a:cubicBezTo>
                    <a:cubicBezTo>
                      <a:pt x="510" y="14948"/>
                      <a:pt x="0" y="15731"/>
                      <a:pt x="0" y="16513"/>
                    </a:cubicBezTo>
                    <a:cubicBezTo>
                      <a:pt x="170" y="17296"/>
                      <a:pt x="170" y="18079"/>
                      <a:pt x="340" y="18861"/>
                    </a:cubicBezTo>
                    <a:cubicBezTo>
                      <a:pt x="340" y="19487"/>
                      <a:pt x="1020" y="20113"/>
                      <a:pt x="1701" y="20270"/>
                    </a:cubicBezTo>
                    <a:cubicBezTo>
                      <a:pt x="7824" y="21209"/>
                      <a:pt x="13776" y="21209"/>
                      <a:pt x="19899" y="20270"/>
                    </a:cubicBezTo>
                    <a:cubicBezTo>
                      <a:pt x="20580" y="20113"/>
                      <a:pt x="21260" y="19487"/>
                      <a:pt x="21260" y="18861"/>
                    </a:cubicBezTo>
                    <a:cubicBezTo>
                      <a:pt x="21260" y="18079"/>
                      <a:pt x="21430" y="17296"/>
                      <a:pt x="21430" y="16513"/>
                    </a:cubicBezTo>
                    <a:cubicBezTo>
                      <a:pt x="21600" y="15731"/>
                      <a:pt x="21090" y="14948"/>
                      <a:pt x="20409" y="14479"/>
                    </a:cubicBezTo>
                    <a:close/>
                  </a:path>
                </a:pathLst>
              </a:custGeom>
              <a:grpFill/>
              <a:ln w="12700" cap="flat">
                <a:noFill/>
                <a:miter lim="400000"/>
              </a:ln>
              <a:effectLst/>
            </p:spPr>
            <p:txBody>
              <a:bodyPr wrap="square" lIns="91439" tIns="91439" rIns="91439" bIns="91439" numCol="1" anchor="t">
                <a:noAutofit/>
              </a:bodyPr>
              <a:lstStyle/>
              <a:p>
                <a:endParaRPr>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1" y="-4715"/>
            <a:ext cx="12191999" cy="6881550"/>
            <a:chOff x="1" y="-4715"/>
            <a:chExt cx="12191999" cy="6881550"/>
          </a:xfrm>
        </p:grpSpPr>
        <p:sp>
          <p:nvSpPr>
            <p:cNvPr id="388" name="矩形: 圆角 387"/>
            <p:cNvSpPr/>
            <p:nvPr/>
          </p:nvSpPr>
          <p:spPr>
            <a:xfrm>
              <a:off x="358372" y="327261"/>
              <a:ext cx="11488486" cy="6204168"/>
            </a:xfrm>
            <a:prstGeom prst="roundRect">
              <a:avLst>
                <a:gd name="adj" fmla="val 337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雅酷黑 65W" panose="020B0604020202020204" pitchFamily="34" charset="-122"/>
                <a:ea typeface="汉仪雅酷黑 65W" panose="020B0604020202020204" pitchFamily="34" charset="-122"/>
              </a:endParaRPr>
            </a:p>
          </p:txBody>
        </p:sp>
        <p:grpSp>
          <p:nvGrpSpPr>
            <p:cNvPr id="47" name="组合 46"/>
            <p:cNvGrpSpPr/>
            <p:nvPr/>
          </p:nvGrpSpPr>
          <p:grpSpPr>
            <a:xfrm>
              <a:off x="1" y="5892710"/>
              <a:ext cx="2514600" cy="984125"/>
              <a:chOff x="1" y="5892710"/>
              <a:chExt cx="2514600" cy="984125"/>
            </a:xfrm>
          </p:grpSpPr>
          <p:sp>
            <p:nvSpPr>
              <p:cNvPr id="256" name="任意多边形: 形状 255"/>
              <p:cNvSpPr/>
              <p:nvPr/>
            </p:nvSpPr>
            <p:spPr>
              <a:xfrm>
                <a:off x="1" y="6066116"/>
                <a:ext cx="2514600" cy="810719"/>
              </a:xfrm>
              <a:custGeom>
                <a:avLst/>
                <a:gdLst>
                  <a:gd name="connsiteX0" fmla="*/ 1709700 w 4272189"/>
                  <a:gd name="connsiteY0" fmla="*/ 0 h 1734418"/>
                  <a:gd name="connsiteX1" fmla="*/ 0 w 4272189"/>
                  <a:gd name="connsiteY1" fmla="*/ 0 h 1734418"/>
                  <a:gd name="connsiteX2" fmla="*/ 0 w 4272189"/>
                  <a:gd name="connsiteY2" fmla="*/ 1734418 h 1734418"/>
                  <a:gd name="connsiteX3" fmla="*/ 4272189 w 4272189"/>
                  <a:gd name="connsiteY3" fmla="*/ 1734418 h 1734418"/>
                  <a:gd name="connsiteX4" fmla="*/ 4272189 w 4272189"/>
                  <a:gd name="connsiteY4" fmla="*/ 1332055 h 1734418"/>
                  <a:gd name="connsiteX5" fmla="*/ 3840988 w 4272189"/>
                  <a:gd name="connsiteY5" fmla="*/ 900854 h 1734418"/>
                  <a:gd name="connsiteX6" fmla="*/ 2329037 w 4272189"/>
                  <a:gd name="connsiteY6" fmla="*/ 900854 h 1734418"/>
                  <a:gd name="connsiteX7" fmla="*/ 2201324 w 4272189"/>
                  <a:gd name="connsiteY7" fmla="*/ 773141 h 1734418"/>
                  <a:gd name="connsiteX8" fmla="*/ 2201324 w 4272189"/>
                  <a:gd name="connsiteY8" fmla="*/ 491625 h 1734418"/>
                  <a:gd name="connsiteX9" fmla="*/ 1709700 w 4272189"/>
                  <a:gd name="connsiteY9" fmla="*/ 0 h 173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2189" h="1734418">
                    <a:moveTo>
                      <a:pt x="1709700" y="0"/>
                    </a:moveTo>
                    <a:lnTo>
                      <a:pt x="0" y="0"/>
                    </a:lnTo>
                    <a:lnTo>
                      <a:pt x="0" y="1734418"/>
                    </a:lnTo>
                    <a:lnTo>
                      <a:pt x="4272189" y="1734418"/>
                    </a:lnTo>
                    <a:lnTo>
                      <a:pt x="4272189" y="1332055"/>
                    </a:lnTo>
                    <a:cubicBezTo>
                      <a:pt x="4272189" y="1094482"/>
                      <a:pt x="4078561" y="900854"/>
                      <a:pt x="3840988" y="900854"/>
                    </a:cubicBezTo>
                    <a:lnTo>
                      <a:pt x="2329037" y="900854"/>
                    </a:lnTo>
                    <a:cubicBezTo>
                      <a:pt x="2259001" y="900854"/>
                      <a:pt x="2201324" y="843177"/>
                      <a:pt x="2201324" y="773141"/>
                    </a:cubicBezTo>
                    <a:lnTo>
                      <a:pt x="2201324" y="491625"/>
                    </a:lnTo>
                    <a:cubicBezTo>
                      <a:pt x="2201324" y="219720"/>
                      <a:pt x="1981604" y="0"/>
                      <a:pt x="1709700" y="0"/>
                    </a:cubicBez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57" name="任意多边形: 形状 256"/>
              <p:cNvSpPr/>
              <p:nvPr/>
            </p:nvSpPr>
            <p:spPr>
              <a:xfrm>
                <a:off x="358372" y="5892710"/>
                <a:ext cx="573720" cy="573720"/>
              </a:xfrm>
              <a:custGeom>
                <a:avLst/>
                <a:gdLst>
                  <a:gd name="connsiteX0" fmla="*/ 911840 w 911839"/>
                  <a:gd name="connsiteY0" fmla="*/ 455920 h 911839"/>
                  <a:gd name="connsiteX1" fmla="*/ 455920 w 911839"/>
                  <a:gd name="connsiteY1" fmla="*/ 911840 h 911839"/>
                  <a:gd name="connsiteX2" fmla="*/ 0 w 911839"/>
                  <a:gd name="connsiteY2" fmla="*/ 455920 h 911839"/>
                  <a:gd name="connsiteX3" fmla="*/ 455920 w 911839"/>
                  <a:gd name="connsiteY3" fmla="*/ 0 h 911839"/>
                  <a:gd name="connsiteX4" fmla="*/ 911840 w 911839"/>
                  <a:gd name="connsiteY4" fmla="*/ 455920 h 91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39" h="911839">
                    <a:moveTo>
                      <a:pt x="911840" y="455920"/>
                    </a:moveTo>
                    <a:cubicBezTo>
                      <a:pt x="911840" y="707717"/>
                      <a:pt x="707718" y="911840"/>
                      <a:pt x="455920" y="911840"/>
                    </a:cubicBezTo>
                    <a:cubicBezTo>
                      <a:pt x="204122" y="911840"/>
                      <a:pt x="0" y="707718"/>
                      <a:pt x="0" y="455920"/>
                    </a:cubicBezTo>
                    <a:cubicBezTo>
                      <a:pt x="0" y="204122"/>
                      <a:pt x="204122" y="0"/>
                      <a:pt x="455920" y="0"/>
                    </a:cubicBezTo>
                    <a:cubicBezTo>
                      <a:pt x="707718" y="0"/>
                      <a:pt x="911840" y="204122"/>
                      <a:pt x="911840" y="455920"/>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nvGrpSpPr>
            <p:cNvPr id="3" name="组合 2"/>
            <p:cNvGrpSpPr/>
            <p:nvPr/>
          </p:nvGrpSpPr>
          <p:grpSpPr>
            <a:xfrm>
              <a:off x="9750642" y="-4715"/>
              <a:ext cx="2441358" cy="906415"/>
              <a:chOff x="8178763" y="-4715"/>
              <a:chExt cx="4013237" cy="1490014"/>
            </a:xfrm>
          </p:grpSpPr>
          <p:sp>
            <p:nvSpPr>
              <p:cNvPr id="168" name="任意多边形: 形状 167"/>
              <p:cNvSpPr/>
              <p:nvPr/>
            </p:nvSpPr>
            <p:spPr>
              <a:xfrm>
                <a:off x="8178763" y="-4715"/>
                <a:ext cx="4013237" cy="1490014"/>
              </a:xfrm>
              <a:custGeom>
                <a:avLst/>
                <a:gdLst>
                  <a:gd name="connsiteX0" fmla="*/ 0 w 5622095"/>
                  <a:gd name="connsiteY0" fmla="*/ 0 h 2087343"/>
                  <a:gd name="connsiteX1" fmla="*/ 391377 w 5622095"/>
                  <a:gd name="connsiteY1" fmla="*/ 333700 h 2087343"/>
                  <a:gd name="connsiteX2" fmla="*/ 1163145 w 5622095"/>
                  <a:gd name="connsiteY2" fmla="*/ 333700 h 2087343"/>
                  <a:gd name="connsiteX3" fmla="*/ 1560015 w 5622095"/>
                  <a:gd name="connsiteY3" fmla="*/ 730570 h 2087343"/>
                  <a:gd name="connsiteX4" fmla="*/ 1560015 w 5622095"/>
                  <a:gd name="connsiteY4" fmla="*/ 730570 h 2087343"/>
                  <a:gd name="connsiteX5" fmla="*/ 1956885 w 5622095"/>
                  <a:gd name="connsiteY5" fmla="*/ 1127441 h 2087343"/>
                  <a:gd name="connsiteX6" fmla="*/ 3364469 w 5622095"/>
                  <a:gd name="connsiteY6" fmla="*/ 1127441 h 2087343"/>
                  <a:gd name="connsiteX7" fmla="*/ 3761339 w 5622095"/>
                  <a:gd name="connsiteY7" fmla="*/ 1524310 h 2087343"/>
                  <a:gd name="connsiteX8" fmla="*/ 3761339 w 5622095"/>
                  <a:gd name="connsiteY8" fmla="*/ 1690474 h 2087343"/>
                  <a:gd name="connsiteX9" fmla="*/ 4158209 w 5622095"/>
                  <a:gd name="connsiteY9" fmla="*/ 2087344 h 2087343"/>
                  <a:gd name="connsiteX10" fmla="*/ 5622096 w 5622095"/>
                  <a:gd name="connsiteY10" fmla="*/ 2087344 h 2087343"/>
                  <a:gd name="connsiteX11" fmla="*/ 5622096 w 5622095"/>
                  <a:gd name="connsiteY11" fmla="*/ 0 h 2087343"/>
                  <a:gd name="connsiteX12" fmla="*/ 0 w 5622095"/>
                  <a:gd name="connsiteY12" fmla="*/ 0 h 208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22095" h="2087343">
                    <a:moveTo>
                      <a:pt x="0" y="0"/>
                    </a:moveTo>
                    <a:cubicBezTo>
                      <a:pt x="30211" y="189509"/>
                      <a:pt x="193628" y="333700"/>
                      <a:pt x="391377" y="333700"/>
                    </a:cubicBezTo>
                    <a:lnTo>
                      <a:pt x="1163145" y="333700"/>
                    </a:lnTo>
                    <a:cubicBezTo>
                      <a:pt x="1382865" y="333700"/>
                      <a:pt x="1560015" y="510850"/>
                      <a:pt x="1560015" y="730570"/>
                    </a:cubicBezTo>
                    <a:lnTo>
                      <a:pt x="1560015" y="730570"/>
                    </a:lnTo>
                    <a:cubicBezTo>
                      <a:pt x="1560015" y="950291"/>
                      <a:pt x="1737165" y="1127441"/>
                      <a:pt x="1956885" y="1127441"/>
                    </a:cubicBezTo>
                    <a:lnTo>
                      <a:pt x="3364469" y="1127441"/>
                    </a:lnTo>
                    <a:cubicBezTo>
                      <a:pt x="3584190" y="1127441"/>
                      <a:pt x="3761339" y="1304590"/>
                      <a:pt x="3761339" y="1524310"/>
                    </a:cubicBezTo>
                    <a:lnTo>
                      <a:pt x="3761339" y="1690474"/>
                    </a:lnTo>
                    <a:cubicBezTo>
                      <a:pt x="3761339" y="1910194"/>
                      <a:pt x="3938489" y="2087344"/>
                      <a:pt x="4158209" y="2087344"/>
                    </a:cubicBezTo>
                    <a:lnTo>
                      <a:pt x="5622096" y="2087344"/>
                    </a:lnTo>
                    <a:lnTo>
                      <a:pt x="5622096" y="0"/>
                    </a:lnTo>
                    <a:lnTo>
                      <a:pt x="0" y="0"/>
                    </a:lnTo>
                    <a:close/>
                  </a:path>
                </a:pathLst>
              </a:custGeom>
              <a:gradFill>
                <a:gsLst>
                  <a:gs pos="0">
                    <a:srgbClr val="6071B0"/>
                  </a:gs>
                  <a:gs pos="100000">
                    <a:srgbClr val="7694CC"/>
                  </a:gs>
                </a:gsLst>
                <a:lin ang="5400000" scaled="1"/>
              </a:gra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sp>
            <p:nvSpPr>
              <p:cNvPr id="244" name="任意多边形: 形状 243"/>
              <p:cNvSpPr/>
              <p:nvPr/>
            </p:nvSpPr>
            <p:spPr>
              <a:xfrm>
                <a:off x="9060029" y="872629"/>
                <a:ext cx="1953684" cy="219581"/>
              </a:xfrm>
              <a:custGeom>
                <a:avLst/>
                <a:gdLst>
                  <a:gd name="connsiteX0" fmla="*/ 0 w 2736892"/>
                  <a:gd name="connsiteY0" fmla="*/ 153804 h 307608"/>
                  <a:gd name="connsiteX1" fmla="*/ 0 w 2736892"/>
                  <a:gd name="connsiteY1" fmla="*/ 153804 h 307608"/>
                  <a:gd name="connsiteX2" fmla="*/ 153804 w 2736892"/>
                  <a:gd name="connsiteY2" fmla="*/ 0 h 307608"/>
                  <a:gd name="connsiteX3" fmla="*/ 2583088 w 2736892"/>
                  <a:gd name="connsiteY3" fmla="*/ 0 h 307608"/>
                  <a:gd name="connsiteX4" fmla="*/ 2736893 w 2736892"/>
                  <a:gd name="connsiteY4" fmla="*/ 153804 h 307608"/>
                  <a:gd name="connsiteX5" fmla="*/ 2736893 w 2736892"/>
                  <a:gd name="connsiteY5" fmla="*/ 153804 h 307608"/>
                  <a:gd name="connsiteX6" fmla="*/ 2583088 w 2736892"/>
                  <a:gd name="connsiteY6" fmla="*/ 307609 h 307608"/>
                  <a:gd name="connsiteX7" fmla="*/ 152431 w 2736892"/>
                  <a:gd name="connsiteY7" fmla="*/ 307609 h 307608"/>
                  <a:gd name="connsiteX8" fmla="*/ 0 w 2736892"/>
                  <a:gd name="connsiteY8" fmla="*/ 153804 h 30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892" h="307608">
                    <a:moveTo>
                      <a:pt x="0" y="153804"/>
                    </a:moveTo>
                    <a:lnTo>
                      <a:pt x="0" y="153804"/>
                    </a:lnTo>
                    <a:cubicBezTo>
                      <a:pt x="0" y="68663"/>
                      <a:pt x="68663" y="0"/>
                      <a:pt x="153804" y="0"/>
                    </a:cubicBezTo>
                    <a:lnTo>
                      <a:pt x="2583088" y="0"/>
                    </a:lnTo>
                    <a:cubicBezTo>
                      <a:pt x="2668230" y="0"/>
                      <a:pt x="2736893" y="68663"/>
                      <a:pt x="2736893" y="153804"/>
                    </a:cubicBezTo>
                    <a:lnTo>
                      <a:pt x="2736893" y="153804"/>
                    </a:lnTo>
                    <a:cubicBezTo>
                      <a:pt x="2736893" y="238946"/>
                      <a:pt x="2668230" y="307609"/>
                      <a:pt x="2583088" y="307609"/>
                    </a:cubicBezTo>
                    <a:lnTo>
                      <a:pt x="152431" y="307609"/>
                    </a:lnTo>
                    <a:cubicBezTo>
                      <a:pt x="68663" y="306235"/>
                      <a:pt x="0" y="237573"/>
                      <a:pt x="0" y="153804"/>
                    </a:cubicBezTo>
                    <a:close/>
                  </a:path>
                </a:pathLst>
              </a:custGeom>
              <a:solidFill>
                <a:srgbClr val="91CFF6"/>
              </a:solidFill>
              <a:ln w="13732" cap="flat">
                <a:noFill/>
                <a:prstDash val="solid"/>
                <a:miter/>
              </a:ln>
            </p:spPr>
            <p:txBody>
              <a:bodyPr rtlCol="0" anchor="ctr"/>
              <a:lstStyle/>
              <a:p>
                <a:endParaRPr lang="zh-CN" altLang="en-US">
                  <a:latin typeface="汉仪雅酷黑 65W" panose="020B0604020202020204" pitchFamily="34" charset="-122"/>
                  <a:ea typeface="汉仪雅酷黑 65W" panose="020B0604020202020204" pitchFamily="34" charset="-122"/>
                </a:endParaRPr>
              </a:p>
            </p:txBody>
          </p:sp>
        </p:grpSp>
      </p:grpSp>
      <p:grpSp>
        <p:nvGrpSpPr>
          <p:cNvPr id="53" name="组合 52"/>
          <p:cNvGrpSpPr/>
          <p:nvPr/>
        </p:nvGrpSpPr>
        <p:grpSpPr>
          <a:xfrm>
            <a:off x="4791007" y="580092"/>
            <a:ext cx="2614747" cy="460594"/>
            <a:chOff x="4791007" y="580092"/>
            <a:chExt cx="2614747" cy="460594"/>
          </a:xfrm>
        </p:grpSpPr>
        <p:sp>
          <p:nvSpPr>
            <p:cNvPr id="49" name="文本框 48"/>
            <p:cNvSpPr txBox="1"/>
            <p:nvPr/>
          </p:nvSpPr>
          <p:spPr>
            <a:xfrm>
              <a:off x="5398020" y="580092"/>
              <a:ext cx="1402080" cy="460375"/>
            </a:xfrm>
            <a:prstGeom prst="rect">
              <a:avLst/>
            </a:prstGeom>
            <a:noFill/>
          </p:spPr>
          <p:txBody>
            <a:bodyPr wrap="none" rtlCol="0">
              <a:spAutoFit/>
            </a:bodyPr>
            <a:lstStyle/>
            <a:p>
              <a:pPr algn="ctr"/>
              <a:r>
                <a:rPr lang="zh-CN" altLang="en-US" sz="2400" dirty="0">
                  <a:solidFill>
                    <a:schemeClr val="accent1"/>
                  </a:solidFill>
                  <a:latin typeface="汉仪雅酷黑 65W" panose="020B0604020202020204" pitchFamily="34" charset="-122"/>
                  <a:ea typeface="汉仪雅酷黑 65W" panose="020B0604020202020204" pitchFamily="34" charset="-122"/>
                </a:rPr>
                <a:t>工作要求</a:t>
              </a:r>
              <a:endParaRPr lang="zh-CN" altLang="en-US" sz="2400" dirty="0">
                <a:solidFill>
                  <a:schemeClr val="accent1"/>
                </a:solidFill>
                <a:latin typeface="汉仪雅酷黑 65W" panose="020B0604020202020204" pitchFamily="34" charset="-122"/>
                <a:ea typeface="汉仪雅酷黑 65W" panose="020B0604020202020204" pitchFamily="34" charset="-122"/>
              </a:endParaRPr>
            </a:p>
          </p:txBody>
        </p:sp>
        <p:cxnSp>
          <p:nvCxnSpPr>
            <p:cNvPr id="50" name="直接连接符 49"/>
            <p:cNvCxnSpPr/>
            <p:nvPr/>
          </p:nvCxnSpPr>
          <p:spPr>
            <a:xfrm flipV="1">
              <a:off x="4791007" y="1040686"/>
              <a:ext cx="2614747" cy="0"/>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902221" y="1738778"/>
            <a:ext cx="10432254" cy="4018839"/>
            <a:chOff x="720793" y="1632576"/>
            <a:chExt cx="10432254" cy="4018839"/>
          </a:xfrm>
        </p:grpSpPr>
        <p:grpSp>
          <p:nvGrpSpPr>
            <p:cNvPr id="4" name="组合 3"/>
            <p:cNvGrpSpPr/>
            <p:nvPr/>
          </p:nvGrpSpPr>
          <p:grpSpPr>
            <a:xfrm>
              <a:off x="720793" y="1632576"/>
              <a:ext cx="10432254" cy="4018839"/>
              <a:chOff x="720793" y="1603548"/>
              <a:chExt cx="10432254" cy="4018839"/>
            </a:xfrm>
          </p:grpSpPr>
          <p:grpSp>
            <p:nvGrpSpPr>
              <p:cNvPr id="17" name="组合 16"/>
              <p:cNvGrpSpPr/>
              <p:nvPr/>
            </p:nvGrpSpPr>
            <p:grpSpPr>
              <a:xfrm>
                <a:off x="4343890" y="1603548"/>
                <a:ext cx="3131485" cy="3955573"/>
                <a:chOff x="4343890" y="1603548"/>
                <a:chExt cx="3131485" cy="3955573"/>
              </a:xfrm>
            </p:grpSpPr>
            <p:sp>
              <p:nvSpPr>
                <p:cNvPr id="27" name="等腰三角形 26"/>
                <p:cNvSpPr>
                  <a:spLocks noChangeAspect="1" noChangeArrowheads="1"/>
                </p:cNvSpPr>
                <p:nvPr/>
              </p:nvSpPr>
              <p:spPr bwMode="auto">
                <a:xfrm rot="16200000" flipH="1" flipV="1">
                  <a:off x="7252593" y="2357001"/>
                  <a:ext cx="239249" cy="206315"/>
                </a:xfrm>
                <a:prstGeom prst="triangle">
                  <a:avLst>
                    <a:gd name="adj" fmla="val 50000"/>
                  </a:avLst>
                </a:prstGeom>
                <a:solidFill>
                  <a:schemeClr val="accent1"/>
                </a:solidFill>
                <a:ln>
                  <a:noFill/>
                </a:ln>
              </p:spPr>
              <p:txBody>
                <a:bodyPr lIns="91431" tIns="45716" rIns="91431" bIns="45716" anchor="ctr"/>
                <a:lstStyle>
                  <a:lvl1pPr>
                    <a:spcBef>
                      <a:spcPct val="20000"/>
                    </a:spcBef>
                    <a:buFont typeface="Arial" panose="020B0604020202020204" pitchFamily="34" charset="0"/>
                    <a:buChar char="•"/>
                    <a:defRPr sz="3200">
                      <a:solidFill>
                        <a:schemeClr val="tx1"/>
                      </a:solidFill>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defRPr>
                  </a:lvl9pPr>
                </a:lstStyle>
                <a:p>
                  <a:pPr algn="ctr" eaLnBrk="1" hangingPunct="1">
                    <a:spcBef>
                      <a:spcPct val="0"/>
                    </a:spcBef>
                    <a:buFont typeface="Arial" panose="020B0604020202020204" pitchFamily="34" charset="0"/>
                    <a:buNone/>
                  </a:pPr>
                  <a:endParaRPr lang="zh-CN" altLang="zh-CN" sz="200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28" name="等腰三角形 18"/>
                <p:cNvSpPr>
                  <a:spLocks noChangeAspect="1" noChangeArrowheads="1"/>
                </p:cNvSpPr>
                <p:nvPr/>
              </p:nvSpPr>
              <p:spPr bwMode="auto">
                <a:xfrm rot="16200000" flipH="1" flipV="1">
                  <a:off x="7252593" y="4701152"/>
                  <a:ext cx="239249" cy="206315"/>
                </a:xfrm>
                <a:prstGeom prst="triangle">
                  <a:avLst>
                    <a:gd name="adj" fmla="val 50000"/>
                  </a:avLst>
                </a:prstGeom>
                <a:solidFill>
                  <a:schemeClr val="accent1"/>
                </a:solidFill>
                <a:ln>
                  <a:noFill/>
                </a:ln>
              </p:spPr>
              <p:txBody>
                <a:bodyPr lIns="91431" tIns="45716" rIns="91431" bIns="45716" anchor="ctr"/>
                <a:lstStyle>
                  <a:lvl1pPr>
                    <a:spcBef>
                      <a:spcPct val="20000"/>
                    </a:spcBef>
                    <a:buFont typeface="Arial" panose="020B0604020202020204" pitchFamily="34" charset="0"/>
                    <a:buChar char="•"/>
                    <a:defRPr sz="3200">
                      <a:solidFill>
                        <a:schemeClr val="tx1"/>
                      </a:solidFill>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defRPr>
                  </a:lvl9pPr>
                </a:lstStyle>
                <a:p>
                  <a:pPr algn="ctr" eaLnBrk="1" hangingPunct="1">
                    <a:spcBef>
                      <a:spcPct val="0"/>
                    </a:spcBef>
                    <a:buFont typeface="Arial" panose="020B0604020202020204" pitchFamily="34" charset="0"/>
                    <a:buNone/>
                  </a:pPr>
                  <a:endParaRPr lang="zh-CN" altLang="zh-CN" sz="200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nvGrpSpPr>
                <p:cNvPr id="29" name="组合 28"/>
                <p:cNvGrpSpPr/>
                <p:nvPr/>
              </p:nvGrpSpPr>
              <p:grpSpPr>
                <a:xfrm>
                  <a:off x="4343890" y="2731047"/>
                  <a:ext cx="2159372" cy="1868267"/>
                  <a:chOff x="4343890" y="2731047"/>
                  <a:chExt cx="2159372" cy="1868267"/>
                </a:xfrm>
                <a:solidFill>
                  <a:schemeClr val="accent2"/>
                </a:solidFill>
              </p:grpSpPr>
              <p:sp>
                <p:nvSpPr>
                  <p:cNvPr id="35" name="等腰三角形 18"/>
                  <p:cNvSpPr>
                    <a:spLocks noChangeAspect="1" noChangeArrowheads="1"/>
                  </p:cNvSpPr>
                  <p:nvPr/>
                </p:nvSpPr>
                <p:spPr bwMode="auto">
                  <a:xfrm rot="5400000" flipV="1">
                    <a:off x="4327423" y="3468172"/>
                    <a:ext cx="239249" cy="206315"/>
                  </a:xfrm>
                  <a:prstGeom prst="triangle">
                    <a:avLst>
                      <a:gd name="adj" fmla="val 50000"/>
                    </a:avLst>
                  </a:prstGeom>
                  <a:grpFill/>
                  <a:ln>
                    <a:noFill/>
                  </a:ln>
                </p:spPr>
                <p:txBody>
                  <a:bodyPr lIns="91431" tIns="45716" rIns="91431" bIns="45716" anchor="ctr"/>
                  <a:lstStyle>
                    <a:lvl1pPr>
                      <a:spcBef>
                        <a:spcPct val="20000"/>
                      </a:spcBef>
                      <a:buFont typeface="Arial" panose="020B0604020202020204" pitchFamily="34" charset="0"/>
                      <a:buChar char="•"/>
                      <a:defRPr sz="3200">
                        <a:solidFill>
                          <a:schemeClr val="tx1"/>
                        </a:solidFill>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defRPr>
                    </a:lvl9pPr>
                  </a:lstStyle>
                  <a:p>
                    <a:pPr algn="ctr" eaLnBrk="1" hangingPunct="1">
                      <a:spcBef>
                        <a:spcPct val="0"/>
                      </a:spcBef>
                      <a:buFont typeface="Arial" panose="020B0604020202020204" pitchFamily="34" charset="0"/>
                      <a:buNone/>
                    </a:pPr>
                    <a:endParaRPr lang="zh-CN" altLang="zh-CN" sz="200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36" name="形状 35"/>
                  <p:cNvSpPr/>
                  <p:nvPr/>
                </p:nvSpPr>
                <p:spPr>
                  <a:xfrm>
                    <a:off x="4635277" y="2731047"/>
                    <a:ext cx="1867985" cy="1868267"/>
                  </a:xfrm>
                  <a:prstGeom prst="leftCircularArrow">
                    <a:avLst>
                      <a:gd name="adj1" fmla="val 8909"/>
                      <a:gd name="adj2" fmla="val 1142322"/>
                      <a:gd name="adj3" fmla="val 6293598"/>
                      <a:gd name="adj4" fmla="val 18900002"/>
                      <a:gd name="adj5" fmla="val 12500"/>
                    </a:avLst>
                  </a:prstGeom>
                  <a:grpFill/>
                  <a:ln>
                    <a:noFill/>
                  </a:ln>
                  <a:effectLst/>
                </p:spPr>
                <p:style>
                  <a:lnRef idx="0">
                    <a:scrgbClr r="0" g="0" b="0"/>
                  </a:lnRef>
                  <a:fillRef idx="3">
                    <a:scrgbClr r="0" g="0" b="0"/>
                  </a:fillRef>
                  <a:effectRef idx="2">
                    <a:scrgbClr r="0" g="0" b="0"/>
                  </a:effectRef>
                  <a:fontRef idx="minor">
                    <a:schemeClr val="lt1"/>
                  </a:fontRef>
                </p:style>
              </p:sp>
            </p:grpSp>
            <p:sp>
              <p:nvSpPr>
                <p:cNvPr id="30" name="空心弧 29"/>
                <p:cNvSpPr/>
                <p:nvPr/>
              </p:nvSpPr>
              <p:spPr>
                <a:xfrm>
                  <a:off x="5305528" y="3953591"/>
                  <a:ext cx="1604887" cy="1605530"/>
                </a:xfrm>
                <a:prstGeom prst="blockArc">
                  <a:avLst>
                    <a:gd name="adj1" fmla="val 13624405"/>
                    <a:gd name="adj2" fmla="val 17228224"/>
                    <a:gd name="adj3" fmla="val 11481"/>
                  </a:avLst>
                </a:prstGeom>
                <a:solidFill>
                  <a:schemeClr val="accent1"/>
                </a:solidFill>
                <a:ln>
                  <a:noFill/>
                </a:ln>
                <a:effectLst/>
              </p:spPr>
              <p:style>
                <a:lnRef idx="0">
                  <a:scrgbClr r="0" g="0" b="0"/>
                </a:lnRef>
                <a:fillRef idx="3">
                  <a:scrgbClr r="0" g="0" b="0"/>
                </a:fillRef>
                <a:effectRef idx="2">
                  <a:scrgbClr r="0" g="0" b="0"/>
                </a:effectRef>
                <a:fontRef idx="minor">
                  <a:schemeClr val="lt1"/>
                </a:fontRef>
              </p:style>
            </p:sp>
            <p:sp>
              <p:nvSpPr>
                <p:cNvPr id="31" name="空心弧 30"/>
                <p:cNvSpPr/>
                <p:nvPr/>
              </p:nvSpPr>
              <p:spPr>
                <a:xfrm>
                  <a:off x="5305528" y="3953591"/>
                  <a:ext cx="1604887" cy="1605530"/>
                </a:xfrm>
                <a:prstGeom prst="blockArc">
                  <a:avLst>
                    <a:gd name="adj1" fmla="val 17085111"/>
                    <a:gd name="adj2" fmla="val 10799997"/>
                    <a:gd name="adj3" fmla="val 11504"/>
                  </a:avLst>
                </a:prstGeom>
                <a:solidFill>
                  <a:schemeClr val="accent1"/>
                </a:solidFill>
                <a:ln>
                  <a:noFill/>
                </a:ln>
                <a:effectLst/>
              </p:spPr>
              <p:style>
                <a:lnRef idx="0">
                  <a:scrgbClr r="0" g="0" b="0"/>
                </a:lnRef>
                <a:fillRef idx="3">
                  <a:scrgbClr r="0" g="0" b="0"/>
                </a:fillRef>
                <a:effectRef idx="2">
                  <a:scrgbClr r="0" g="0" b="0"/>
                </a:effectRef>
                <a:fontRef idx="minor">
                  <a:schemeClr val="lt1"/>
                </a:fontRef>
              </p:style>
            </p:sp>
            <p:grpSp>
              <p:nvGrpSpPr>
                <p:cNvPr id="32" name="组合 31"/>
                <p:cNvGrpSpPr/>
                <p:nvPr/>
              </p:nvGrpSpPr>
              <p:grpSpPr>
                <a:xfrm>
                  <a:off x="5426367" y="1603548"/>
                  <a:ext cx="1482510" cy="1856409"/>
                  <a:chOff x="5426367" y="1603548"/>
                  <a:chExt cx="1482510" cy="1856409"/>
                </a:xfrm>
                <a:solidFill>
                  <a:schemeClr val="accent1"/>
                </a:solidFill>
              </p:grpSpPr>
              <p:sp>
                <p:nvSpPr>
                  <p:cNvPr id="33" name="任意多边形 37"/>
                  <p:cNvSpPr/>
                  <p:nvPr/>
                </p:nvSpPr>
                <p:spPr>
                  <a:xfrm rot="17307692">
                    <a:off x="5663027" y="2214108"/>
                    <a:ext cx="1619267" cy="872432"/>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34" name="任意多边形 38"/>
                  <p:cNvSpPr/>
                  <p:nvPr/>
                </p:nvSpPr>
                <p:spPr>
                  <a:xfrm rot="17307692">
                    <a:off x="5266953" y="1762962"/>
                    <a:ext cx="1063396" cy="744568"/>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grpSp>
            <p:nvGrpSpPr>
              <p:cNvPr id="18" name="组合 17"/>
              <p:cNvGrpSpPr/>
              <p:nvPr/>
            </p:nvGrpSpPr>
            <p:grpSpPr>
              <a:xfrm>
                <a:off x="7668167" y="1985601"/>
                <a:ext cx="3484880" cy="2181368"/>
                <a:chOff x="7874919" y="1757146"/>
                <a:chExt cx="3484880" cy="2181368"/>
              </a:xfrm>
            </p:grpSpPr>
            <p:sp>
              <p:nvSpPr>
                <p:cNvPr id="25" name="文本框 24"/>
                <p:cNvSpPr txBox="1"/>
                <p:nvPr/>
              </p:nvSpPr>
              <p:spPr>
                <a:xfrm>
                  <a:off x="7874919" y="2143226"/>
                  <a:ext cx="3357245" cy="1795288"/>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gn="just">
                    <a:lnSpc>
                      <a:spcPct val="120000"/>
                    </a:lnSpc>
                  </a:pPr>
                  <a:r>
                    <a:rPr lang="zh-CN" altLang="en-US" sz="1400" dirty="0">
                      <a:latin typeface="汉仪雅酷黑 65W" panose="020B0604020202020204" pitchFamily="34" charset="-122"/>
                      <a:ea typeface="汉仪雅酷黑 65W" panose="020B0604020202020204" pitchFamily="34" charset="-122"/>
                    </a:rPr>
                    <a:t>为保证整治工作有序有力开展，成立领导机构和工作专班，强化整治工作组织领导，压实属地责任、单位责任、领导责任，对照专项整治任务进一步细化措施，扎实推进专项整治工作。</a:t>
                  </a:r>
                  <a:endParaRPr lang="zh-CN" altLang="en-US" sz="1400" dirty="0">
                    <a:latin typeface="汉仪雅酷黑 65W" panose="020B0604020202020204" pitchFamily="34" charset="-122"/>
                    <a:ea typeface="汉仪雅酷黑 65W" panose="020B0604020202020204" pitchFamily="34" charset="-122"/>
                  </a:endParaRPr>
                </a:p>
              </p:txBody>
            </p:sp>
            <p:sp>
              <p:nvSpPr>
                <p:cNvPr id="26" name="文本框 25"/>
                <p:cNvSpPr txBox="1"/>
                <p:nvPr/>
              </p:nvSpPr>
              <p:spPr>
                <a:xfrm>
                  <a:off x="7874919" y="1757146"/>
                  <a:ext cx="3484880" cy="398780"/>
                </a:xfrm>
                <a:prstGeom prst="rect">
                  <a:avLst/>
                </a:prstGeom>
                <a:noFill/>
              </p:spPr>
              <p:txBody>
                <a:bodyPr wrap="none" rtlCol="0">
                  <a:spAutoFit/>
                </a:bodyPr>
                <a:lstStyle/>
                <a:p>
                  <a:r>
                    <a:rPr lang="zh-CN" altLang="en-US" sz="2000" dirty="0">
                      <a:solidFill>
                        <a:schemeClr val="accent1"/>
                      </a:solidFill>
                      <a:latin typeface="汉仪雅酷黑 65W" panose="020B0604020202020204" pitchFamily="34" charset="-122"/>
                      <a:ea typeface="汉仪雅酷黑 65W" panose="020B0604020202020204" pitchFamily="34" charset="-122"/>
                    </a:rPr>
                    <a:t>强化组织领导，压实工作责任</a:t>
                  </a:r>
                  <a:endParaRPr lang="zh-CN" altLang="en-US" sz="2000" dirty="0">
                    <a:solidFill>
                      <a:schemeClr val="accent1"/>
                    </a:solidFill>
                    <a:latin typeface="汉仪雅酷黑 65W" panose="020B0604020202020204" pitchFamily="34" charset="-122"/>
                    <a:ea typeface="汉仪雅酷黑 65W" panose="020B0604020202020204" pitchFamily="34" charset="-122"/>
                  </a:endParaRPr>
                </a:p>
              </p:txBody>
            </p:sp>
          </p:grpSp>
          <p:grpSp>
            <p:nvGrpSpPr>
              <p:cNvPr id="19" name="组合 18"/>
              <p:cNvGrpSpPr/>
              <p:nvPr/>
            </p:nvGrpSpPr>
            <p:grpSpPr>
              <a:xfrm>
                <a:off x="7668167" y="3821424"/>
                <a:ext cx="3484880" cy="1800963"/>
                <a:chOff x="7874919" y="1296771"/>
                <a:chExt cx="3484880" cy="1800963"/>
              </a:xfrm>
            </p:grpSpPr>
            <p:sp>
              <p:nvSpPr>
                <p:cNvPr id="23" name="文本框 22"/>
                <p:cNvSpPr txBox="1"/>
                <p:nvPr/>
              </p:nvSpPr>
              <p:spPr>
                <a:xfrm>
                  <a:off x="7874919" y="1695551"/>
                  <a:ext cx="3357245" cy="1402183"/>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gn="just">
                    <a:lnSpc>
                      <a:spcPct val="120000"/>
                    </a:lnSpc>
                  </a:pPr>
                  <a:r>
                    <a:rPr lang="zh-CN" altLang="en-US" sz="1400" dirty="0">
                      <a:latin typeface="汉仪雅酷黑 65W" panose="020B0604020202020204" pitchFamily="34" charset="-122"/>
                      <a:ea typeface="汉仪雅酷黑 65W" panose="020B0604020202020204" pitchFamily="34" charset="-122"/>
                    </a:rPr>
                    <a:t>按要求报送工作进度，特色亮点和成功做法，及时进行宣传、通报。要强化宣传引导，充分调动社会力量参与厨余垃圾治理，形成社会共治的良好氛围。</a:t>
                  </a:r>
                  <a:endParaRPr lang="zh-CN" altLang="en-US" sz="1400" dirty="0">
                    <a:latin typeface="汉仪雅酷黑 65W" panose="020B0604020202020204" pitchFamily="34" charset="-122"/>
                    <a:ea typeface="汉仪雅酷黑 65W" panose="020B0604020202020204" pitchFamily="34" charset="-122"/>
                  </a:endParaRPr>
                </a:p>
              </p:txBody>
            </p:sp>
            <p:sp>
              <p:nvSpPr>
                <p:cNvPr id="24" name="文本框 23"/>
                <p:cNvSpPr txBox="1"/>
                <p:nvPr/>
              </p:nvSpPr>
              <p:spPr>
                <a:xfrm>
                  <a:off x="7874919" y="1296771"/>
                  <a:ext cx="3484880" cy="398780"/>
                </a:xfrm>
                <a:prstGeom prst="rect">
                  <a:avLst/>
                </a:prstGeom>
                <a:noFill/>
              </p:spPr>
              <p:txBody>
                <a:bodyPr wrap="none" rtlCol="0">
                  <a:spAutoFit/>
                </a:bodyPr>
                <a:lstStyle/>
                <a:p>
                  <a:r>
                    <a:rPr lang="zh-CN" altLang="en-US" sz="2000" dirty="0">
                      <a:solidFill>
                        <a:schemeClr val="accent1"/>
                      </a:solidFill>
                      <a:latin typeface="汉仪雅酷黑 65W" panose="020B0604020202020204" pitchFamily="34" charset="-122"/>
                      <a:ea typeface="汉仪雅酷黑 65W" panose="020B0604020202020204" pitchFamily="34" charset="-122"/>
                    </a:rPr>
                    <a:t>强化信息报送，营造良好氛围</a:t>
                  </a:r>
                  <a:endParaRPr lang="zh-CN" altLang="en-US" sz="2000" dirty="0">
                    <a:solidFill>
                      <a:schemeClr val="accent1"/>
                    </a:solidFill>
                    <a:latin typeface="汉仪雅酷黑 65W" panose="020B0604020202020204" pitchFamily="34" charset="-122"/>
                    <a:ea typeface="汉仪雅酷黑 65W" panose="020B0604020202020204" pitchFamily="34" charset="-122"/>
                  </a:endParaRPr>
                </a:p>
              </p:txBody>
            </p:sp>
          </p:grpSp>
          <p:grpSp>
            <p:nvGrpSpPr>
              <p:cNvPr id="20" name="组合 19"/>
              <p:cNvGrpSpPr/>
              <p:nvPr/>
            </p:nvGrpSpPr>
            <p:grpSpPr>
              <a:xfrm>
                <a:off x="720793" y="3052842"/>
                <a:ext cx="3484880" cy="1510665"/>
                <a:chOff x="662531" y="2650324"/>
                <a:chExt cx="3484880" cy="1510665"/>
              </a:xfrm>
            </p:grpSpPr>
            <p:sp>
              <p:nvSpPr>
                <p:cNvPr id="21" name="文本框 20"/>
                <p:cNvSpPr txBox="1"/>
                <p:nvPr/>
              </p:nvSpPr>
              <p:spPr>
                <a:xfrm>
                  <a:off x="756511" y="3036404"/>
                  <a:ext cx="3266440" cy="1124585"/>
                </a:xfrm>
                <a:prstGeom prst="rect">
                  <a:avLst/>
                </a:prstGeom>
                <a:noFill/>
              </p:spPr>
              <p:txBody>
                <a:bodyPr wrap="square" rtlCol="0">
                  <a:spAutoFit/>
                </a:bodyPr>
                <a:lstStyle>
                  <a:defPPr>
                    <a:defRPr lang="en-US"/>
                  </a:defPPr>
                  <a:lvl1pPr>
                    <a:lnSpc>
                      <a:spcPct val="158000"/>
                    </a:lnSpc>
                    <a:defRPr sz="1600">
                      <a:solidFill>
                        <a:schemeClr val="tx1">
                          <a:lumMod val="75000"/>
                          <a:lumOff val="25000"/>
                        </a:schemeClr>
                      </a:solidFill>
                    </a:defRPr>
                  </a:lvl1pPr>
                </a:lstStyle>
                <a:p>
                  <a:pPr algn="just">
                    <a:lnSpc>
                      <a:spcPct val="120000"/>
                    </a:lnSpc>
                  </a:pPr>
                  <a:r>
                    <a:rPr lang="zh-CN" altLang="en-US" sz="1400" dirty="0">
                      <a:latin typeface="汉仪雅酷黑 65W" panose="020B0604020202020204" pitchFamily="34" charset="-122"/>
                      <a:ea typeface="汉仪雅酷黑 65W" panose="020B0604020202020204" pitchFamily="34" charset="-122"/>
                    </a:rPr>
                    <a:t>整治行动要坚持标本兼治、突出源头、精准发力，采取错时巡查和卡点相结合的方法科学布控，加大违法行为打击力度，迅速取得整治效果，形成广泛震慑。</a:t>
                  </a:r>
                  <a:endParaRPr lang="zh-CN" altLang="en-US" sz="1400" dirty="0">
                    <a:latin typeface="汉仪雅酷黑 65W" panose="020B0604020202020204" pitchFamily="34" charset="-122"/>
                    <a:ea typeface="汉仪雅酷黑 65W" panose="020B0604020202020204" pitchFamily="34" charset="-122"/>
                  </a:endParaRPr>
                </a:p>
              </p:txBody>
            </p:sp>
            <p:sp>
              <p:nvSpPr>
                <p:cNvPr id="22" name="文本框 21"/>
                <p:cNvSpPr txBox="1"/>
                <p:nvPr/>
              </p:nvSpPr>
              <p:spPr>
                <a:xfrm>
                  <a:off x="662531" y="2650324"/>
                  <a:ext cx="3484880" cy="398780"/>
                </a:xfrm>
                <a:prstGeom prst="rect">
                  <a:avLst/>
                </a:prstGeom>
                <a:noFill/>
              </p:spPr>
              <p:txBody>
                <a:bodyPr wrap="none" rtlCol="0">
                  <a:spAutoFit/>
                </a:bodyPr>
                <a:lstStyle/>
                <a:p>
                  <a:pPr algn="r"/>
                  <a:r>
                    <a:rPr lang="zh-CN" altLang="en-US" sz="2000" dirty="0">
                      <a:solidFill>
                        <a:schemeClr val="accent2"/>
                      </a:solidFill>
                      <a:latin typeface="汉仪雅酷黑 65W" panose="020B0604020202020204" pitchFamily="34" charset="-122"/>
                      <a:ea typeface="汉仪雅酷黑 65W" panose="020B0604020202020204" pitchFamily="34" charset="-122"/>
                    </a:rPr>
                    <a:t>强化严管重罚，形成高压态势</a:t>
                  </a:r>
                  <a:endParaRPr lang="zh-CN" altLang="en-US" sz="2000" dirty="0">
                    <a:solidFill>
                      <a:schemeClr val="accent2"/>
                    </a:solidFill>
                    <a:latin typeface="汉仪雅酷黑 65W" panose="020B0604020202020204" pitchFamily="34" charset="-122"/>
                    <a:ea typeface="汉仪雅酷黑 65W" panose="020B0604020202020204" pitchFamily="34" charset="-122"/>
                  </a:endParaRPr>
                </a:p>
              </p:txBody>
            </p:sp>
          </p:grpSp>
        </p:grpSp>
        <p:sp>
          <p:nvSpPr>
            <p:cNvPr id="5" name="任意多边形: 形状 4"/>
            <p:cNvSpPr/>
            <p:nvPr/>
          </p:nvSpPr>
          <p:spPr>
            <a:xfrm>
              <a:off x="5878305" y="2361845"/>
              <a:ext cx="432584" cy="379420"/>
            </a:xfrm>
            <a:custGeom>
              <a:avLst/>
              <a:gdLst>
                <a:gd name="connsiteX0" fmla="*/ 357403 w 432584"/>
                <a:gd name="connsiteY0" fmla="*/ 379421 h 379420"/>
                <a:gd name="connsiteX1" fmla="*/ 371461 w 432584"/>
                <a:gd name="connsiteY1" fmla="*/ 365363 h 379420"/>
                <a:gd name="connsiteX2" fmla="*/ 371461 w 432584"/>
                <a:gd name="connsiteY2" fmla="*/ 215611 h 379420"/>
                <a:gd name="connsiteX3" fmla="*/ 408135 w 432584"/>
                <a:gd name="connsiteY3" fmla="*/ 215611 h 379420"/>
                <a:gd name="connsiteX4" fmla="*/ 408135 w 432584"/>
                <a:gd name="connsiteY4" fmla="*/ 215611 h 379420"/>
                <a:gd name="connsiteX5" fmla="*/ 432584 w 432584"/>
                <a:gd name="connsiteY5" fmla="*/ 191162 h 379420"/>
                <a:gd name="connsiteX6" fmla="*/ 423416 w 432584"/>
                <a:gd name="connsiteY6" fmla="*/ 172214 h 379420"/>
                <a:gd name="connsiteX7" fmla="*/ 375740 w 432584"/>
                <a:gd name="connsiteY7" fmla="*/ 130650 h 379420"/>
                <a:gd name="connsiteX8" fmla="*/ 375740 w 432584"/>
                <a:gd name="connsiteY8" fmla="*/ 62193 h 379420"/>
                <a:gd name="connsiteX9" fmla="*/ 361071 w 432584"/>
                <a:gd name="connsiteY9" fmla="*/ 47523 h 379420"/>
                <a:gd name="connsiteX10" fmla="*/ 331120 w 432584"/>
                <a:gd name="connsiteY10" fmla="*/ 47523 h 379420"/>
                <a:gd name="connsiteX11" fmla="*/ 316451 w 432584"/>
                <a:gd name="connsiteY11" fmla="*/ 62193 h 379420"/>
                <a:gd name="connsiteX12" fmla="*/ 316451 w 432584"/>
                <a:gd name="connsiteY12" fmla="*/ 79307 h 379420"/>
                <a:gd name="connsiteX13" fmla="*/ 232101 w 432584"/>
                <a:gd name="connsiteY13" fmla="*/ 5959 h 379420"/>
                <a:gd name="connsiteX14" fmla="*/ 200317 w 432584"/>
                <a:gd name="connsiteY14" fmla="*/ 5959 h 379420"/>
                <a:gd name="connsiteX15" fmla="*/ 8390 w 432584"/>
                <a:gd name="connsiteY15" fmla="*/ 172825 h 379420"/>
                <a:gd name="connsiteX16" fmla="*/ 1667 w 432584"/>
                <a:gd name="connsiteY16" fmla="*/ 199719 h 379420"/>
                <a:gd name="connsiteX17" fmla="*/ 24283 w 432584"/>
                <a:gd name="connsiteY17" fmla="*/ 215611 h 379420"/>
                <a:gd name="connsiteX18" fmla="*/ 60957 w 432584"/>
                <a:gd name="connsiteY18" fmla="*/ 215611 h 379420"/>
                <a:gd name="connsiteX19" fmla="*/ 60957 w 432584"/>
                <a:gd name="connsiteY19" fmla="*/ 365363 h 379420"/>
                <a:gd name="connsiteX20" fmla="*/ 75015 w 432584"/>
                <a:gd name="connsiteY20" fmla="*/ 379421 h 379420"/>
                <a:gd name="connsiteX21" fmla="*/ 157531 w 432584"/>
                <a:gd name="connsiteY21" fmla="*/ 379421 h 379420"/>
                <a:gd name="connsiteX22" fmla="*/ 157531 w 432584"/>
                <a:gd name="connsiteY22" fmla="*/ 270622 h 379420"/>
                <a:gd name="connsiteX23" fmla="*/ 185647 w 432584"/>
                <a:gd name="connsiteY23" fmla="*/ 242506 h 379420"/>
                <a:gd name="connsiteX24" fmla="*/ 246770 w 432584"/>
                <a:gd name="connsiteY24" fmla="*/ 242506 h 379420"/>
                <a:gd name="connsiteX25" fmla="*/ 274887 w 432584"/>
                <a:gd name="connsiteY25" fmla="*/ 270622 h 379420"/>
                <a:gd name="connsiteX26" fmla="*/ 274887 w 432584"/>
                <a:gd name="connsiteY26" fmla="*/ 379421 h 379420"/>
                <a:gd name="connsiteX27" fmla="*/ 357403 w 432584"/>
                <a:gd name="connsiteY27" fmla="*/ 379421 h 37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2584" h="379420">
                  <a:moveTo>
                    <a:pt x="357403" y="379421"/>
                  </a:moveTo>
                  <a:cubicBezTo>
                    <a:pt x="365349" y="379421"/>
                    <a:pt x="371461" y="373309"/>
                    <a:pt x="371461" y="365363"/>
                  </a:cubicBezTo>
                  <a:lnTo>
                    <a:pt x="371461" y="215611"/>
                  </a:lnTo>
                  <a:lnTo>
                    <a:pt x="408135" y="215611"/>
                  </a:lnTo>
                  <a:lnTo>
                    <a:pt x="408135" y="215611"/>
                  </a:lnTo>
                  <a:cubicBezTo>
                    <a:pt x="421583" y="215611"/>
                    <a:pt x="432584" y="204609"/>
                    <a:pt x="432584" y="191162"/>
                  </a:cubicBezTo>
                  <a:cubicBezTo>
                    <a:pt x="432584" y="183216"/>
                    <a:pt x="428917" y="176493"/>
                    <a:pt x="423416" y="172214"/>
                  </a:cubicBezTo>
                  <a:lnTo>
                    <a:pt x="375740" y="130650"/>
                  </a:lnTo>
                  <a:lnTo>
                    <a:pt x="375740" y="62193"/>
                  </a:lnTo>
                  <a:cubicBezTo>
                    <a:pt x="375740" y="54247"/>
                    <a:pt x="369016" y="47523"/>
                    <a:pt x="361071" y="47523"/>
                  </a:cubicBezTo>
                  <a:lnTo>
                    <a:pt x="331120" y="47523"/>
                  </a:lnTo>
                  <a:cubicBezTo>
                    <a:pt x="323174" y="47523"/>
                    <a:pt x="316451" y="54247"/>
                    <a:pt x="316451" y="62193"/>
                  </a:cubicBezTo>
                  <a:lnTo>
                    <a:pt x="316451" y="79307"/>
                  </a:lnTo>
                  <a:lnTo>
                    <a:pt x="232101" y="5959"/>
                  </a:lnTo>
                  <a:cubicBezTo>
                    <a:pt x="222933" y="-1986"/>
                    <a:pt x="209485" y="-1986"/>
                    <a:pt x="200317" y="5959"/>
                  </a:cubicBezTo>
                  <a:lnTo>
                    <a:pt x="8390" y="172825"/>
                  </a:lnTo>
                  <a:cubicBezTo>
                    <a:pt x="445" y="179549"/>
                    <a:pt x="-2000" y="189940"/>
                    <a:pt x="1667" y="199719"/>
                  </a:cubicBezTo>
                  <a:cubicBezTo>
                    <a:pt x="5334" y="209499"/>
                    <a:pt x="14503" y="215611"/>
                    <a:pt x="24283" y="215611"/>
                  </a:cubicBezTo>
                  <a:lnTo>
                    <a:pt x="60957" y="215611"/>
                  </a:lnTo>
                  <a:lnTo>
                    <a:pt x="60957" y="365363"/>
                  </a:lnTo>
                  <a:cubicBezTo>
                    <a:pt x="60957" y="373309"/>
                    <a:pt x="67069" y="379421"/>
                    <a:pt x="75015" y="379421"/>
                  </a:cubicBezTo>
                  <a:lnTo>
                    <a:pt x="157531" y="379421"/>
                  </a:lnTo>
                  <a:lnTo>
                    <a:pt x="157531" y="270622"/>
                  </a:lnTo>
                  <a:cubicBezTo>
                    <a:pt x="157531" y="255341"/>
                    <a:pt x="169755" y="242506"/>
                    <a:pt x="185647" y="242506"/>
                  </a:cubicBezTo>
                  <a:lnTo>
                    <a:pt x="246770" y="242506"/>
                  </a:lnTo>
                  <a:cubicBezTo>
                    <a:pt x="262051" y="242506"/>
                    <a:pt x="274887" y="254730"/>
                    <a:pt x="274887" y="270622"/>
                  </a:cubicBezTo>
                  <a:lnTo>
                    <a:pt x="274887" y="379421"/>
                  </a:lnTo>
                  <a:lnTo>
                    <a:pt x="357403" y="379421"/>
                  </a:lnTo>
                  <a:close/>
                </a:path>
              </a:pathLst>
            </a:custGeom>
            <a:solidFill>
              <a:schemeClr val="accent1"/>
            </a:solid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nvGrpSpPr>
            <p:cNvPr id="6" name="图形 4"/>
            <p:cNvGrpSpPr/>
            <p:nvPr/>
          </p:nvGrpSpPr>
          <p:grpSpPr>
            <a:xfrm>
              <a:off x="5304632" y="3451705"/>
              <a:ext cx="441689" cy="438959"/>
              <a:chOff x="7059283" y="416247"/>
              <a:chExt cx="441689" cy="438959"/>
            </a:xfrm>
            <a:solidFill>
              <a:schemeClr val="accent2"/>
            </a:solidFill>
          </p:grpSpPr>
          <p:grpSp>
            <p:nvGrpSpPr>
              <p:cNvPr id="13" name="图形 4"/>
              <p:cNvGrpSpPr/>
              <p:nvPr/>
            </p:nvGrpSpPr>
            <p:grpSpPr>
              <a:xfrm>
                <a:off x="7059283" y="416247"/>
                <a:ext cx="441689" cy="438959"/>
                <a:chOff x="7059283" y="416247"/>
                <a:chExt cx="441689" cy="438959"/>
              </a:xfrm>
              <a:grpFill/>
            </p:grpSpPr>
            <p:sp>
              <p:nvSpPr>
                <p:cNvPr id="15" name="任意多边形: 形状 14"/>
                <p:cNvSpPr/>
                <p:nvPr/>
              </p:nvSpPr>
              <p:spPr>
                <a:xfrm>
                  <a:off x="7438260" y="792154"/>
                  <a:ext cx="62712" cy="63052"/>
                </a:xfrm>
                <a:custGeom>
                  <a:avLst/>
                  <a:gdLst>
                    <a:gd name="connsiteX0" fmla="*/ 50121 w 62712"/>
                    <a:gd name="connsiteY0" fmla="*/ 50732 h 63052"/>
                    <a:gd name="connsiteX1" fmla="*/ 14059 w 62712"/>
                    <a:gd name="connsiteY1" fmla="*/ 59289 h 63052"/>
                    <a:gd name="connsiteX2" fmla="*/ 0 w 62712"/>
                    <a:gd name="connsiteY2" fmla="*/ 45231 h 63052"/>
                    <a:gd name="connsiteX3" fmla="*/ 44009 w 62712"/>
                    <a:gd name="connsiteY3" fmla="*/ 0 h 63052"/>
                    <a:gd name="connsiteX4" fmla="*/ 58678 w 62712"/>
                    <a:gd name="connsiteY4" fmla="*/ 14669 h 63052"/>
                    <a:gd name="connsiteX5" fmla="*/ 50121 w 62712"/>
                    <a:gd name="connsiteY5" fmla="*/ 50732 h 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2" h="63052">
                      <a:moveTo>
                        <a:pt x="50121" y="50732"/>
                      </a:moveTo>
                      <a:cubicBezTo>
                        <a:pt x="37896" y="62957"/>
                        <a:pt x="21393" y="66624"/>
                        <a:pt x="14059" y="59289"/>
                      </a:cubicBezTo>
                      <a:lnTo>
                        <a:pt x="0" y="45231"/>
                      </a:lnTo>
                      <a:lnTo>
                        <a:pt x="44009" y="0"/>
                      </a:lnTo>
                      <a:lnTo>
                        <a:pt x="58678" y="14669"/>
                      </a:lnTo>
                      <a:cubicBezTo>
                        <a:pt x="66624" y="22615"/>
                        <a:pt x="62346" y="38507"/>
                        <a:pt x="50121" y="50732"/>
                      </a:cubicBez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16" name="任意多边形: 形状 15"/>
                <p:cNvSpPr/>
                <p:nvPr/>
              </p:nvSpPr>
              <p:spPr>
                <a:xfrm>
                  <a:off x="7059283" y="416247"/>
                  <a:ext cx="410760" cy="407690"/>
                </a:xfrm>
                <a:custGeom>
                  <a:avLst/>
                  <a:gdLst>
                    <a:gd name="connsiteX0" fmla="*/ 410761 w 410760"/>
                    <a:gd name="connsiteY0" fmla="*/ 361848 h 407690"/>
                    <a:gd name="connsiteX1" fmla="*/ 319076 w 410760"/>
                    <a:gd name="connsiteY1" fmla="*/ 270164 h 407690"/>
                    <a:gd name="connsiteX2" fmla="*/ 348415 w 410760"/>
                    <a:gd name="connsiteY2" fmla="*/ 174201 h 407690"/>
                    <a:gd name="connsiteX3" fmla="*/ 174214 w 410760"/>
                    <a:gd name="connsiteY3" fmla="*/ 0 h 407690"/>
                    <a:gd name="connsiteX4" fmla="*/ 14 w 410760"/>
                    <a:gd name="connsiteY4" fmla="*/ 174201 h 407690"/>
                    <a:gd name="connsiteX5" fmla="*/ 174214 w 410760"/>
                    <a:gd name="connsiteY5" fmla="*/ 348401 h 407690"/>
                    <a:gd name="connsiteX6" fmla="*/ 275067 w 410760"/>
                    <a:gd name="connsiteY6" fmla="*/ 316006 h 407690"/>
                    <a:gd name="connsiteX7" fmla="*/ 366752 w 410760"/>
                    <a:gd name="connsiteY7" fmla="*/ 407690 h 407690"/>
                    <a:gd name="connsiteX8" fmla="*/ 410761 w 410760"/>
                    <a:gd name="connsiteY8" fmla="*/ 361848 h 407690"/>
                    <a:gd name="connsiteX9" fmla="*/ 296460 w 410760"/>
                    <a:gd name="connsiteY9" fmla="*/ 176645 h 407690"/>
                    <a:gd name="connsiteX10" fmla="*/ 174214 w 410760"/>
                    <a:gd name="connsiteY10" fmla="*/ 298891 h 407690"/>
                    <a:gd name="connsiteX11" fmla="*/ 51968 w 410760"/>
                    <a:gd name="connsiteY11" fmla="*/ 176645 h 407690"/>
                    <a:gd name="connsiteX12" fmla="*/ 174214 w 410760"/>
                    <a:gd name="connsiteY12" fmla="*/ 54399 h 407690"/>
                    <a:gd name="connsiteX13" fmla="*/ 296460 w 410760"/>
                    <a:gd name="connsiteY13" fmla="*/ 176645 h 40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0" h="407690">
                      <a:moveTo>
                        <a:pt x="410761" y="361848"/>
                      </a:moveTo>
                      <a:lnTo>
                        <a:pt x="319076" y="270164"/>
                      </a:lnTo>
                      <a:cubicBezTo>
                        <a:pt x="337413" y="242658"/>
                        <a:pt x="348415" y="209652"/>
                        <a:pt x="348415" y="174201"/>
                      </a:cubicBezTo>
                      <a:cubicBezTo>
                        <a:pt x="348415" y="78237"/>
                        <a:pt x="270789" y="0"/>
                        <a:pt x="174214" y="0"/>
                      </a:cubicBezTo>
                      <a:cubicBezTo>
                        <a:pt x="78252" y="0"/>
                        <a:pt x="-1208" y="77626"/>
                        <a:pt x="14" y="174201"/>
                      </a:cubicBezTo>
                      <a:cubicBezTo>
                        <a:pt x="1236" y="271997"/>
                        <a:pt x="78863" y="349624"/>
                        <a:pt x="174214" y="348401"/>
                      </a:cubicBezTo>
                      <a:cubicBezTo>
                        <a:pt x="212111" y="347790"/>
                        <a:pt x="246340" y="336176"/>
                        <a:pt x="275067" y="316006"/>
                      </a:cubicBezTo>
                      <a:lnTo>
                        <a:pt x="366752" y="407690"/>
                      </a:lnTo>
                      <a:lnTo>
                        <a:pt x="410761" y="361848"/>
                      </a:lnTo>
                      <a:close/>
                      <a:moveTo>
                        <a:pt x="296460" y="176645"/>
                      </a:moveTo>
                      <a:cubicBezTo>
                        <a:pt x="296460" y="244492"/>
                        <a:pt x="241450" y="298891"/>
                        <a:pt x="174214" y="298891"/>
                      </a:cubicBezTo>
                      <a:cubicBezTo>
                        <a:pt x="106368" y="298891"/>
                        <a:pt x="51968" y="243881"/>
                        <a:pt x="51968" y="176645"/>
                      </a:cubicBezTo>
                      <a:cubicBezTo>
                        <a:pt x="51968" y="108799"/>
                        <a:pt x="106979" y="54399"/>
                        <a:pt x="174214" y="54399"/>
                      </a:cubicBezTo>
                      <a:cubicBezTo>
                        <a:pt x="242061" y="54399"/>
                        <a:pt x="296460" y="108799"/>
                        <a:pt x="296460" y="176645"/>
                      </a:cubicBez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sp>
            <p:nvSpPr>
              <p:cNvPr id="14" name="任意多边形: 形状 13"/>
              <p:cNvSpPr/>
              <p:nvPr/>
            </p:nvSpPr>
            <p:spPr>
              <a:xfrm>
                <a:off x="7121032" y="479815"/>
                <a:ext cx="226160" cy="226155"/>
              </a:xfrm>
              <a:custGeom>
                <a:avLst/>
                <a:gdLst>
                  <a:gd name="connsiteX0" fmla="*/ 113078 w 226160"/>
                  <a:gd name="connsiteY0" fmla="*/ 226155 h 226155"/>
                  <a:gd name="connsiteX1" fmla="*/ 0 w 226160"/>
                  <a:gd name="connsiteY1" fmla="*/ 113078 h 226155"/>
                  <a:gd name="connsiteX2" fmla="*/ 113078 w 226160"/>
                  <a:gd name="connsiteY2" fmla="*/ 0 h 226155"/>
                  <a:gd name="connsiteX3" fmla="*/ 226155 w 226160"/>
                  <a:gd name="connsiteY3" fmla="*/ 113078 h 226155"/>
                  <a:gd name="connsiteX4" fmla="*/ 113078 w 226160"/>
                  <a:gd name="connsiteY4" fmla="*/ 226155 h 226155"/>
                  <a:gd name="connsiteX5" fmla="*/ 113078 w 226160"/>
                  <a:gd name="connsiteY5" fmla="*/ 6112 h 226155"/>
                  <a:gd name="connsiteX6" fmla="*/ 6112 w 226160"/>
                  <a:gd name="connsiteY6" fmla="*/ 113078 h 226155"/>
                  <a:gd name="connsiteX7" fmla="*/ 113078 w 226160"/>
                  <a:gd name="connsiteY7" fmla="*/ 220043 h 226155"/>
                  <a:gd name="connsiteX8" fmla="*/ 220043 w 226160"/>
                  <a:gd name="connsiteY8" fmla="*/ 113078 h 226155"/>
                  <a:gd name="connsiteX9" fmla="*/ 113078 w 226160"/>
                  <a:gd name="connsiteY9" fmla="*/ 6112 h 22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160" h="226155">
                    <a:moveTo>
                      <a:pt x="113078" y="226155"/>
                    </a:moveTo>
                    <a:cubicBezTo>
                      <a:pt x="50732" y="226155"/>
                      <a:pt x="0" y="175423"/>
                      <a:pt x="0" y="113078"/>
                    </a:cubicBezTo>
                    <a:cubicBezTo>
                      <a:pt x="0" y="50732"/>
                      <a:pt x="50732" y="0"/>
                      <a:pt x="113078" y="0"/>
                    </a:cubicBezTo>
                    <a:cubicBezTo>
                      <a:pt x="175423" y="0"/>
                      <a:pt x="226155" y="50732"/>
                      <a:pt x="226155" y="113078"/>
                    </a:cubicBezTo>
                    <a:cubicBezTo>
                      <a:pt x="226766" y="175423"/>
                      <a:pt x="176034" y="226155"/>
                      <a:pt x="113078" y="226155"/>
                    </a:cubicBezTo>
                    <a:close/>
                    <a:moveTo>
                      <a:pt x="113078" y="6112"/>
                    </a:moveTo>
                    <a:cubicBezTo>
                      <a:pt x="54399" y="6112"/>
                      <a:pt x="6112" y="53788"/>
                      <a:pt x="6112" y="113078"/>
                    </a:cubicBezTo>
                    <a:cubicBezTo>
                      <a:pt x="6112" y="171756"/>
                      <a:pt x="53788" y="220043"/>
                      <a:pt x="113078" y="220043"/>
                    </a:cubicBezTo>
                    <a:cubicBezTo>
                      <a:pt x="171755" y="220043"/>
                      <a:pt x="220043" y="172367"/>
                      <a:pt x="220043" y="113078"/>
                    </a:cubicBezTo>
                    <a:cubicBezTo>
                      <a:pt x="220043" y="53788"/>
                      <a:pt x="172367" y="6112"/>
                      <a:pt x="113078" y="6112"/>
                    </a:cubicBez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nvGrpSpPr>
            <p:cNvPr id="7" name="图形 4"/>
            <p:cNvGrpSpPr/>
            <p:nvPr/>
          </p:nvGrpSpPr>
          <p:grpSpPr>
            <a:xfrm>
              <a:off x="5910186" y="4523268"/>
              <a:ext cx="371627" cy="429694"/>
              <a:chOff x="7094749" y="5109882"/>
              <a:chExt cx="371627" cy="429694"/>
            </a:xfrm>
            <a:solidFill>
              <a:schemeClr val="accent1"/>
            </a:solidFill>
          </p:grpSpPr>
          <p:sp>
            <p:nvSpPr>
              <p:cNvPr id="8" name="任意多边形: 形状 7"/>
              <p:cNvSpPr/>
              <p:nvPr/>
            </p:nvSpPr>
            <p:spPr>
              <a:xfrm>
                <a:off x="7345964" y="5280415"/>
                <a:ext cx="98408" cy="226155"/>
              </a:xfrm>
              <a:custGeom>
                <a:avLst/>
                <a:gdLst>
                  <a:gd name="connsiteX0" fmla="*/ 0 w 98408"/>
                  <a:gd name="connsiteY0" fmla="*/ 0 h 226155"/>
                  <a:gd name="connsiteX1" fmla="*/ 98408 w 98408"/>
                  <a:gd name="connsiteY1" fmla="*/ 0 h 226155"/>
                  <a:gd name="connsiteX2" fmla="*/ 98408 w 98408"/>
                  <a:gd name="connsiteY2" fmla="*/ 226155 h 226155"/>
                  <a:gd name="connsiteX3" fmla="*/ 0 w 98408"/>
                  <a:gd name="connsiteY3" fmla="*/ 226155 h 226155"/>
                </a:gdLst>
                <a:ahLst/>
                <a:cxnLst>
                  <a:cxn ang="0">
                    <a:pos x="connsiteX0" y="connsiteY0"/>
                  </a:cxn>
                  <a:cxn ang="0">
                    <a:pos x="connsiteX1" y="connsiteY1"/>
                  </a:cxn>
                  <a:cxn ang="0">
                    <a:pos x="connsiteX2" y="connsiteY2"/>
                  </a:cxn>
                  <a:cxn ang="0">
                    <a:pos x="connsiteX3" y="connsiteY3"/>
                  </a:cxn>
                </a:cxnLst>
                <a:rect l="l" t="t" r="r" b="b"/>
                <a:pathLst>
                  <a:path w="98408" h="226155">
                    <a:moveTo>
                      <a:pt x="0" y="0"/>
                    </a:moveTo>
                    <a:lnTo>
                      <a:pt x="98408" y="0"/>
                    </a:lnTo>
                    <a:lnTo>
                      <a:pt x="98408" y="226155"/>
                    </a:lnTo>
                    <a:lnTo>
                      <a:pt x="0" y="226155"/>
                    </a:ln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9" name="任意多边形: 形状 8"/>
              <p:cNvSpPr/>
              <p:nvPr/>
            </p:nvSpPr>
            <p:spPr>
              <a:xfrm>
                <a:off x="7229831" y="5345205"/>
                <a:ext cx="98408" cy="161364"/>
              </a:xfrm>
              <a:custGeom>
                <a:avLst/>
                <a:gdLst>
                  <a:gd name="connsiteX0" fmla="*/ 0 w 98408"/>
                  <a:gd name="connsiteY0" fmla="*/ 0 h 161364"/>
                  <a:gd name="connsiteX1" fmla="*/ 98408 w 98408"/>
                  <a:gd name="connsiteY1" fmla="*/ 0 h 161364"/>
                  <a:gd name="connsiteX2" fmla="*/ 98408 w 98408"/>
                  <a:gd name="connsiteY2" fmla="*/ 161365 h 161364"/>
                  <a:gd name="connsiteX3" fmla="*/ 0 w 98408"/>
                  <a:gd name="connsiteY3" fmla="*/ 161365 h 161364"/>
                </a:gdLst>
                <a:ahLst/>
                <a:cxnLst>
                  <a:cxn ang="0">
                    <a:pos x="connsiteX0" y="connsiteY0"/>
                  </a:cxn>
                  <a:cxn ang="0">
                    <a:pos x="connsiteX1" y="connsiteY1"/>
                  </a:cxn>
                  <a:cxn ang="0">
                    <a:pos x="connsiteX2" y="connsiteY2"/>
                  </a:cxn>
                  <a:cxn ang="0">
                    <a:pos x="connsiteX3" y="connsiteY3"/>
                  </a:cxn>
                </a:cxnLst>
                <a:rect l="l" t="t" r="r" b="b"/>
                <a:pathLst>
                  <a:path w="98408" h="161364">
                    <a:moveTo>
                      <a:pt x="0" y="0"/>
                    </a:moveTo>
                    <a:lnTo>
                      <a:pt x="98408" y="0"/>
                    </a:lnTo>
                    <a:lnTo>
                      <a:pt x="98408" y="161365"/>
                    </a:lnTo>
                    <a:lnTo>
                      <a:pt x="0" y="161365"/>
                    </a:ln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10" name="任意多边形: 形状 9"/>
              <p:cNvSpPr/>
              <p:nvPr/>
            </p:nvSpPr>
            <p:spPr>
              <a:xfrm>
                <a:off x="7114308" y="5398994"/>
                <a:ext cx="98408" cy="107576"/>
              </a:xfrm>
              <a:custGeom>
                <a:avLst/>
                <a:gdLst>
                  <a:gd name="connsiteX0" fmla="*/ 0 w 98408"/>
                  <a:gd name="connsiteY0" fmla="*/ 0 h 107576"/>
                  <a:gd name="connsiteX1" fmla="*/ 98408 w 98408"/>
                  <a:gd name="connsiteY1" fmla="*/ 0 h 107576"/>
                  <a:gd name="connsiteX2" fmla="*/ 98408 w 98408"/>
                  <a:gd name="connsiteY2" fmla="*/ 107576 h 107576"/>
                  <a:gd name="connsiteX3" fmla="*/ 0 w 98408"/>
                  <a:gd name="connsiteY3" fmla="*/ 107576 h 107576"/>
                </a:gdLst>
                <a:ahLst/>
                <a:cxnLst>
                  <a:cxn ang="0">
                    <a:pos x="connsiteX0" y="connsiteY0"/>
                  </a:cxn>
                  <a:cxn ang="0">
                    <a:pos x="connsiteX1" y="connsiteY1"/>
                  </a:cxn>
                  <a:cxn ang="0">
                    <a:pos x="connsiteX2" y="connsiteY2"/>
                  </a:cxn>
                  <a:cxn ang="0">
                    <a:pos x="connsiteX3" y="connsiteY3"/>
                  </a:cxn>
                </a:cxnLst>
                <a:rect l="l" t="t" r="r" b="b"/>
                <a:pathLst>
                  <a:path w="98408" h="107576">
                    <a:moveTo>
                      <a:pt x="0" y="0"/>
                    </a:moveTo>
                    <a:lnTo>
                      <a:pt x="98408" y="0"/>
                    </a:lnTo>
                    <a:lnTo>
                      <a:pt x="98408" y="107576"/>
                    </a:lnTo>
                    <a:lnTo>
                      <a:pt x="0" y="107576"/>
                    </a:ln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11" name="任意多边形: 形状 10"/>
              <p:cNvSpPr/>
              <p:nvPr/>
            </p:nvSpPr>
            <p:spPr>
              <a:xfrm>
                <a:off x="7116753" y="5109882"/>
                <a:ext cx="311727" cy="206808"/>
              </a:xfrm>
              <a:custGeom>
                <a:avLst/>
                <a:gdLst>
                  <a:gd name="connsiteX0" fmla="*/ 212708 w 311727"/>
                  <a:gd name="connsiteY0" fmla="*/ 34840 h 206808"/>
                  <a:gd name="connsiteX1" fmla="*/ 244492 w 311727"/>
                  <a:gd name="connsiteY1" fmla="*/ 50121 h 206808"/>
                  <a:gd name="connsiteX2" fmla="*/ 0 w 311727"/>
                  <a:gd name="connsiteY2" fmla="*/ 198039 h 206808"/>
                  <a:gd name="connsiteX3" fmla="*/ 280555 w 311727"/>
                  <a:gd name="connsiteY3" fmla="*/ 73959 h 206808"/>
                  <a:gd name="connsiteX4" fmla="*/ 311727 w 311727"/>
                  <a:gd name="connsiteY4" fmla="*/ 92907 h 206808"/>
                  <a:gd name="connsiteX5" fmla="*/ 295835 w 311727"/>
                  <a:gd name="connsiteY5" fmla="*/ 0 h 206808"/>
                  <a:gd name="connsiteX6" fmla="*/ 212708 w 311727"/>
                  <a:gd name="connsiteY6" fmla="*/ 34840 h 20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27" h="206808">
                    <a:moveTo>
                      <a:pt x="212708" y="34840"/>
                    </a:moveTo>
                    <a:lnTo>
                      <a:pt x="244492" y="50121"/>
                    </a:lnTo>
                    <a:cubicBezTo>
                      <a:pt x="176034" y="212097"/>
                      <a:pt x="0" y="198039"/>
                      <a:pt x="0" y="198039"/>
                    </a:cubicBezTo>
                    <a:cubicBezTo>
                      <a:pt x="171144" y="235324"/>
                      <a:pt x="238380" y="146084"/>
                      <a:pt x="280555" y="73959"/>
                    </a:cubicBezTo>
                    <a:lnTo>
                      <a:pt x="311727" y="92907"/>
                    </a:lnTo>
                    <a:lnTo>
                      <a:pt x="295835" y="0"/>
                    </a:lnTo>
                    <a:lnTo>
                      <a:pt x="212708" y="34840"/>
                    </a:ln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sp>
            <p:nvSpPr>
              <p:cNvPr id="12" name="任意多边形: 形状 11"/>
              <p:cNvSpPr/>
              <p:nvPr/>
            </p:nvSpPr>
            <p:spPr>
              <a:xfrm>
                <a:off x="7094749" y="5521851"/>
                <a:ext cx="371627" cy="17725"/>
              </a:xfrm>
              <a:custGeom>
                <a:avLst/>
                <a:gdLst>
                  <a:gd name="connsiteX0" fmla="*/ 0 w 371627"/>
                  <a:gd name="connsiteY0" fmla="*/ 0 h 17725"/>
                  <a:gd name="connsiteX1" fmla="*/ 371628 w 371627"/>
                  <a:gd name="connsiteY1" fmla="*/ 0 h 17725"/>
                  <a:gd name="connsiteX2" fmla="*/ 371628 w 371627"/>
                  <a:gd name="connsiteY2" fmla="*/ 17726 h 17725"/>
                  <a:gd name="connsiteX3" fmla="*/ 0 w 371627"/>
                  <a:gd name="connsiteY3" fmla="*/ 17726 h 17725"/>
                </a:gdLst>
                <a:ahLst/>
                <a:cxnLst>
                  <a:cxn ang="0">
                    <a:pos x="connsiteX0" y="connsiteY0"/>
                  </a:cxn>
                  <a:cxn ang="0">
                    <a:pos x="connsiteX1" y="connsiteY1"/>
                  </a:cxn>
                  <a:cxn ang="0">
                    <a:pos x="connsiteX2" y="connsiteY2"/>
                  </a:cxn>
                  <a:cxn ang="0">
                    <a:pos x="connsiteX3" y="connsiteY3"/>
                  </a:cxn>
                </a:cxnLst>
                <a:rect l="l" t="t" r="r" b="b"/>
                <a:pathLst>
                  <a:path w="371627" h="17725">
                    <a:moveTo>
                      <a:pt x="0" y="0"/>
                    </a:moveTo>
                    <a:lnTo>
                      <a:pt x="371628" y="0"/>
                    </a:lnTo>
                    <a:lnTo>
                      <a:pt x="371628" y="17726"/>
                    </a:lnTo>
                    <a:lnTo>
                      <a:pt x="0" y="17726"/>
                    </a:lnTo>
                    <a:close/>
                  </a:path>
                </a:pathLst>
              </a:custGeom>
              <a:grpFill/>
              <a:ln w="6107" cap="flat">
                <a:noFill/>
                <a:prstDash val="solid"/>
                <a:miter/>
              </a:ln>
            </p:spPr>
            <p:txBody>
              <a:bodyPr rtlCol="0" anchor="ctr"/>
              <a:lstStyle/>
              <a:p>
                <a:endParaRPr lang="zh-CN" altLang="en-US">
                  <a:solidFill>
                    <a:schemeClr val="tx1">
                      <a:lumMod val="75000"/>
                      <a:lumOff val="25000"/>
                    </a:schemeClr>
                  </a:solidFill>
                  <a:latin typeface="汉仪雅酷黑 65W" panose="020B0604020202020204" pitchFamily="34" charset="-122"/>
                  <a:ea typeface="汉仪雅酷黑 65W" panose="020B0604020202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PA" val="v5.2.11"/>
</p:tagLst>
</file>

<file path=ppt/tags/tag3.xml><?xml version="1.0" encoding="utf-8"?>
<p:tagLst xmlns:p="http://schemas.openxmlformats.org/presentationml/2006/main">
  <p:tag name="PA" val="v5.2.11"/>
</p:tagLst>
</file>

<file path=ppt/tags/tag4.xml><?xml version="1.0" encoding="utf-8"?>
<p:tagLst xmlns:p="http://schemas.openxmlformats.org/presentationml/2006/main">
  <p:tag name="PA" val="v5.2.11"/>
</p:tagLst>
</file>

<file path=ppt/tags/tag5.xml><?xml version="1.0" encoding="utf-8"?>
<p:tagLst xmlns:p="http://schemas.openxmlformats.org/presentationml/2006/main">
  <p:tag name="PA" val="v5.2.11"/>
</p:tagLst>
</file>

<file path=ppt/tags/tag6.xml><?xml version="1.0" encoding="utf-8"?>
<p:tagLst xmlns:p="http://schemas.openxmlformats.org/presentationml/2006/main">
  <p:tag name="PA" val="v5.2.11"/>
</p:tagLst>
</file>

<file path=ppt/tags/tag7.xml><?xml version="1.0" encoding="utf-8"?>
<p:tagLst xmlns:p="http://schemas.openxmlformats.org/presentationml/2006/main">
  <p:tag name="KSO_WPP_MARK_KEY" val="43c5af59-1f98-47e8-9f7c-85b902ecd5bb"/>
  <p:tag name="COMMONDATA" val="eyJjb3VudCI6MTIsImhkaWQiOiJhMDRiYWU0MWVmYjMyNzM5YmM4YWYwZDQzMDk4MTc3OSIsInVzZXJDb3VudCI6MTJ9"/>
  <p:tag name="commondata" val="eyJjb3VudCI6MTMsImhkaWQiOiJhMDRiYWU0MWVmYjMyNzM5YmM4YWYwZDQzMDk4MTc3OSIsInVzZXJDb3VudCI6MTN9"/>
</p:tagLst>
</file>

<file path=ppt/theme/theme1.xml><?xml version="1.0" encoding="utf-8"?>
<a:theme xmlns:a="http://schemas.openxmlformats.org/drawingml/2006/main" name="Office 主题">
  <a:themeElements>
    <a:clrScheme name="自定义 3">
      <a:dk1>
        <a:sysClr val="windowText" lastClr="000000"/>
      </a:dk1>
      <a:lt1>
        <a:sysClr val="window" lastClr="FFFFFF"/>
      </a:lt1>
      <a:dk2>
        <a:srgbClr val="000000"/>
      </a:dk2>
      <a:lt2>
        <a:srgbClr val="FFFFFF"/>
      </a:lt2>
      <a:accent1>
        <a:srgbClr val="5C84C1"/>
      </a:accent1>
      <a:accent2>
        <a:srgbClr val="90CFF3"/>
      </a:accent2>
      <a:accent3>
        <a:srgbClr val="5C84C1"/>
      </a:accent3>
      <a:accent4>
        <a:srgbClr val="90CFF3"/>
      </a:accent4>
      <a:accent5>
        <a:srgbClr val="5C84C1"/>
      </a:accent5>
      <a:accent6>
        <a:srgbClr val="90CFF3"/>
      </a:accent6>
      <a:hlink>
        <a:srgbClr val="0000FF"/>
      </a:hlink>
      <a:folHlink>
        <a:srgbClr val="800080"/>
      </a:folHlink>
    </a:clrScheme>
    <a:fontScheme name="Office">
      <a:majorFont>
        <a:latin typeface="汉仪雅酷黑 65W"/>
        <a:ea typeface="汉仪雅酷黑 65W"/>
        <a:cs typeface=""/>
      </a:majorFont>
      <a:minorFont>
        <a:latin typeface="汉仪雅酷黑 65W"/>
        <a:ea typeface="汉仪雅酷黑 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1121</Words>
  <Application>WPS 演示</Application>
  <PresentationFormat>宽屏</PresentationFormat>
  <Paragraphs>73</Paragraphs>
  <Slides>5</Slides>
  <Notes>1</Notes>
  <HiddenSlides>1</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vt:i4>
      </vt:variant>
    </vt:vector>
  </HeadingPairs>
  <TitlesOfParts>
    <vt:vector size="15" baseType="lpstr">
      <vt:lpstr>Arial</vt:lpstr>
      <vt:lpstr>宋体</vt:lpstr>
      <vt:lpstr>Wingdings</vt:lpstr>
      <vt:lpstr>汉仪雅酷黑 75W</vt:lpstr>
      <vt:lpstr>汉仪雅酷黑 65W</vt:lpstr>
      <vt:lpstr>微软雅黑</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ଲଇଉକ</cp:lastModifiedBy>
  <cp:revision>38</cp:revision>
  <dcterms:created xsi:type="dcterms:W3CDTF">2022-12-15T12:52:00Z</dcterms:created>
  <dcterms:modified xsi:type="dcterms:W3CDTF">2023-12-01T09:26:19Z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B4BCDDED8B99426E8D2B7CBAA6D1C6AC_11</vt:lpwstr>
  </property>
  <property fmtid="{D5CDD505-2E9C-101B-9397-08002B2CF9AE}" pid="3" name="KSOProductBuildVer">
    <vt:lpwstr>2052-12.1.0.15712</vt:lpwstr>
  </property>
  <property fmtid="{D5CDD505-2E9C-101B-9397-08002B2CF9AE}" pid="4" name="KSOTemplateUUID">
    <vt:lpwstr>v1.0_mb_CxeD22G//8VFu50MQ2ffxA==</vt:lpwstr>
  </property>
</Properties>
</file>